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4" r:id="rId4"/>
    <p:sldMasterId id="2147483778" r:id="rId5"/>
    <p:sldMasterId id="2147483782" r:id="rId6"/>
  </p:sldMasterIdLst>
  <p:notesMasterIdLst>
    <p:notesMasterId r:id="rId18"/>
  </p:notesMasterIdLst>
  <p:sldIdLst>
    <p:sldId id="286" r:id="rId7"/>
    <p:sldId id="2145705867" r:id="rId8"/>
    <p:sldId id="2145705874" r:id="rId9"/>
    <p:sldId id="2145705869" r:id="rId10"/>
    <p:sldId id="2145705870" r:id="rId11"/>
    <p:sldId id="2145705871" r:id="rId12"/>
    <p:sldId id="2145705872" r:id="rId13"/>
    <p:sldId id="2145705868" r:id="rId14"/>
    <p:sldId id="2145705875" r:id="rId15"/>
    <p:sldId id="2145705876" r:id="rId16"/>
    <p:sldId id="321" r:id="rId17"/>
  </p:sldIdLst>
  <p:sldSz cx="24382413" cy="13716000"/>
  <p:notesSz cx="6858000" cy="9144000"/>
  <p:defaultText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0ECEFDC0-9043-8F4C-9AB8-B669A52BEE11}">
          <p14:sldIdLst>
            <p14:sldId id="286"/>
            <p14:sldId id="2145705867"/>
          </p14:sldIdLst>
        </p14:section>
        <p14:section name="FLOTTE AUTOMOBILE" id="{30E1F05D-2EA2-4D73-9C82-CE031A3EE31E}">
          <p14:sldIdLst>
            <p14:sldId id="2145705874"/>
            <p14:sldId id="2145705869"/>
            <p14:sldId id="2145705870"/>
            <p14:sldId id="2145705871"/>
            <p14:sldId id="2145705872"/>
            <p14:sldId id="2145705868"/>
            <p14:sldId id="2145705875"/>
            <p14:sldId id="2145705876"/>
            <p14:sldId id="32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12258"/>
    <a:srgbClr val="007585"/>
    <a:srgbClr val="F25D0D"/>
    <a:srgbClr val="EA2537"/>
    <a:srgbClr val="A71B70"/>
    <a:srgbClr val="28B0C3"/>
    <a:srgbClr val="E5EFF0"/>
    <a:srgbClr val="46535E"/>
    <a:srgbClr val="0127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0A15C55-8517-42AA-B614-E9B94910E39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6"/>
    <p:restoredTop sz="93690" autoAdjust="0"/>
  </p:normalViewPr>
  <p:slideViewPr>
    <p:cSldViewPr snapToGrid="0" snapToObjects="1">
      <p:cViewPr varScale="1">
        <p:scale>
          <a:sx n="33" d="100"/>
          <a:sy n="33" d="100"/>
        </p:scale>
        <p:origin x="600" y="48"/>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slide" Target="slides/slide9.xml"/><Relationship Id="rId23"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çois BOUSSENGUI" userId="bac7c5bb-8eda-4ccf-a61b-1d32ef725a9a" providerId="ADAL" clId="{E17292F2-099E-4122-9E9A-80CD81DD3302}"/>
    <pc:docChg chg="undo custSel modSld">
      <pc:chgData name="François BOUSSENGUI" userId="bac7c5bb-8eda-4ccf-a61b-1d32ef725a9a" providerId="ADAL" clId="{E17292F2-099E-4122-9E9A-80CD81DD3302}" dt="2025-03-24T09:57:05.527" v="450" actId="20577"/>
      <pc:docMkLst>
        <pc:docMk/>
      </pc:docMkLst>
      <pc:sldChg chg="modSp mod">
        <pc:chgData name="François BOUSSENGUI" userId="bac7c5bb-8eda-4ccf-a61b-1d32ef725a9a" providerId="ADAL" clId="{E17292F2-099E-4122-9E9A-80CD81DD3302}" dt="2025-03-24T09:57:05.527" v="450" actId="20577"/>
        <pc:sldMkLst>
          <pc:docMk/>
          <pc:sldMk cId="915545628" sldId="286"/>
        </pc:sldMkLst>
        <pc:spChg chg="mod">
          <ac:chgData name="François BOUSSENGUI" userId="bac7c5bb-8eda-4ccf-a61b-1d32ef725a9a" providerId="ADAL" clId="{E17292F2-099E-4122-9E9A-80CD81DD3302}" dt="2025-03-24T09:57:05.527" v="450" actId="20577"/>
          <ac:spMkLst>
            <pc:docMk/>
            <pc:sldMk cId="915545628" sldId="286"/>
            <ac:spMk id="3" creationId="{156ABE95-9A39-3D4C-A23F-A10B86F38DEF}"/>
          </ac:spMkLst>
        </pc:spChg>
      </pc:sldChg>
      <pc:sldChg chg="modSp mod">
        <pc:chgData name="François BOUSSENGUI" userId="bac7c5bb-8eda-4ccf-a61b-1d32ef725a9a" providerId="ADAL" clId="{E17292F2-099E-4122-9E9A-80CD81DD3302}" dt="2025-03-24T09:48:24.269" v="423" actId="207"/>
        <pc:sldMkLst>
          <pc:docMk/>
          <pc:sldMk cId="3077902075" sldId="2145705867"/>
        </pc:sldMkLst>
        <pc:spChg chg="mod">
          <ac:chgData name="François BOUSSENGUI" userId="bac7c5bb-8eda-4ccf-a61b-1d32ef725a9a" providerId="ADAL" clId="{E17292F2-099E-4122-9E9A-80CD81DD3302}" dt="2025-03-24T09:48:24.269" v="423" actId="207"/>
          <ac:spMkLst>
            <pc:docMk/>
            <pc:sldMk cId="3077902075" sldId="2145705867"/>
            <ac:spMk id="6" creationId="{B5FB8F85-FB19-AA1F-B6AA-F2CA379CC1EC}"/>
          </ac:spMkLst>
        </pc:spChg>
        <pc:spChg chg="mod">
          <ac:chgData name="François BOUSSENGUI" userId="bac7c5bb-8eda-4ccf-a61b-1d32ef725a9a" providerId="ADAL" clId="{E17292F2-099E-4122-9E9A-80CD81DD3302}" dt="2025-03-24T09:46:49.246" v="382" actId="207"/>
          <ac:spMkLst>
            <pc:docMk/>
            <pc:sldMk cId="3077902075" sldId="2145705867"/>
            <ac:spMk id="24" creationId="{25D9693F-01A4-63AD-59A4-962113067B75}"/>
          </ac:spMkLst>
        </pc:spChg>
      </pc:sldChg>
      <pc:sldChg chg="modSp mod">
        <pc:chgData name="François BOUSSENGUI" userId="bac7c5bb-8eda-4ccf-a61b-1d32ef725a9a" providerId="ADAL" clId="{E17292F2-099E-4122-9E9A-80CD81DD3302}" dt="2025-03-24T09:51:13.465" v="438" actId="207"/>
        <pc:sldMkLst>
          <pc:docMk/>
          <pc:sldMk cId="1334956930" sldId="2145705868"/>
        </pc:sldMkLst>
        <pc:spChg chg="mod">
          <ac:chgData name="François BOUSSENGUI" userId="bac7c5bb-8eda-4ccf-a61b-1d32ef725a9a" providerId="ADAL" clId="{E17292F2-099E-4122-9E9A-80CD81DD3302}" dt="2025-03-24T09:51:13.465" v="438" actId="207"/>
          <ac:spMkLst>
            <pc:docMk/>
            <pc:sldMk cId="1334956930" sldId="2145705868"/>
            <ac:spMk id="3" creationId="{87628645-C2CB-07E7-0556-C017E7136AE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8598D5-A3FE-0C4E-B933-B87520E8EF4C}" type="datetimeFigureOut">
              <a:rPr lang="en-GB" smtClean="0"/>
              <a:t>24/03/2025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AF102A-BCD4-D14F-9CE7-7BB6C2F4C31B}" type="slidenum">
              <a:rPr lang="en-GB" smtClean="0"/>
              <a:t>‹N°›</a:t>
            </a:fld>
            <a:endParaRPr lang="en-GB"/>
          </a:p>
        </p:txBody>
      </p:sp>
    </p:spTree>
    <p:extLst>
      <p:ext uri="{BB962C8B-B14F-4D97-AF65-F5344CB8AC3E}">
        <p14:creationId xmlns:p14="http://schemas.microsoft.com/office/powerpoint/2010/main" val="1389160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6AF102A-BCD4-D14F-9CE7-7BB6C2F4C31B}" type="slidenum">
              <a:rPr lang="en-GB" smtClean="0"/>
              <a:t>1</a:t>
            </a:fld>
            <a:endParaRPr lang="en-GB"/>
          </a:p>
        </p:txBody>
      </p:sp>
    </p:spTree>
    <p:extLst>
      <p:ext uri="{BB962C8B-B14F-4D97-AF65-F5344CB8AC3E}">
        <p14:creationId xmlns:p14="http://schemas.microsoft.com/office/powerpoint/2010/main" val="707532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6AF102A-BCD4-D14F-9CE7-7BB6C2F4C31B}" type="slidenum">
              <a:rPr lang="en-GB" smtClean="0"/>
              <a:t>11</a:t>
            </a:fld>
            <a:endParaRPr lang="en-GB"/>
          </a:p>
        </p:txBody>
      </p:sp>
    </p:spTree>
    <p:extLst>
      <p:ext uri="{BB962C8B-B14F-4D97-AF65-F5344CB8AC3E}">
        <p14:creationId xmlns:p14="http://schemas.microsoft.com/office/powerpoint/2010/main" val="20689143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jpg"/><Relationship Id="rId4" Type="http://schemas.openxmlformats.org/officeDocument/2006/relationships/image" Target="../media/image6.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6.svg"/><Relationship Id="rId5" Type="http://schemas.openxmlformats.org/officeDocument/2006/relationships/image" Target="../media/image4.png"/><Relationship Id="rId4" Type="http://schemas.microsoft.com/office/2007/relationships/hdphoto" Target="../media/hdphoto1.wdp"/></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3.xml"/><Relationship Id="rId6" Type="http://schemas.openxmlformats.org/officeDocument/2006/relationships/image" Target="../media/image6.svg"/><Relationship Id="rId5" Type="http://schemas.openxmlformats.org/officeDocument/2006/relationships/image" Target="../media/image4.png"/><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jp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0.jpg"/><Relationship Id="rId4" Type="http://schemas.openxmlformats.org/officeDocument/2006/relationships/image" Target="../media/image3.sv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Diapositive de titre">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8E1BD47D-8051-FF49-996A-97F39DAA8F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2000" y="761999"/>
            <a:ext cx="1522235" cy="575981"/>
          </a:xfrm>
          <a:prstGeom prst="rect">
            <a:avLst/>
          </a:prstGeom>
        </p:spPr>
      </p:pic>
      <p:sp>
        <p:nvSpPr>
          <p:cNvPr id="11" name="Picture Placeholder 10">
            <a:extLst>
              <a:ext uri="{FF2B5EF4-FFF2-40B4-BE49-F238E27FC236}">
                <a16:creationId xmlns:a16="http://schemas.microsoft.com/office/drawing/2014/main" id="{F7596380-44AA-9B4A-A70A-B6B7382B02B8}"/>
              </a:ext>
            </a:extLst>
          </p:cNvPr>
          <p:cNvSpPr>
            <a:spLocks noGrp="1"/>
          </p:cNvSpPr>
          <p:nvPr>
            <p:ph type="pic" sz="quarter" idx="13"/>
          </p:nvPr>
        </p:nvSpPr>
        <p:spPr>
          <a:xfrm>
            <a:off x="8380413" y="0"/>
            <a:ext cx="16002000" cy="13715107"/>
          </a:xfrm>
          <a:solidFill>
            <a:schemeClr val="bg1">
              <a:lumMod val="95000"/>
            </a:schemeClr>
          </a:solidFill>
        </p:spPr>
        <p:txBody>
          <a:bodyPr tIns="5577840"/>
          <a:lstStyle>
            <a:lvl1pPr algn="ctr">
              <a:defRPr b="0">
                <a:solidFill>
                  <a:schemeClr val="tx1"/>
                </a:solidFill>
              </a:defRPr>
            </a:lvl1pPr>
          </a:lstStyle>
          <a:p>
            <a:r>
              <a:rPr lang="fr-FR"/>
              <a:t>Cliquez sur l'icône pour ajouter une image</a:t>
            </a:r>
            <a:endParaRPr lang="en-GB" dirty="0"/>
          </a:p>
        </p:txBody>
      </p:sp>
      <p:sp>
        <p:nvSpPr>
          <p:cNvPr id="15" name="Footer Placeholder 3">
            <a:extLst>
              <a:ext uri="{FF2B5EF4-FFF2-40B4-BE49-F238E27FC236}">
                <a16:creationId xmlns:a16="http://schemas.microsoft.com/office/drawing/2014/main" id="{4B6B1ED1-5316-E04D-A8BF-883351F21FBC}"/>
              </a:ext>
            </a:extLst>
          </p:cNvPr>
          <p:cNvSpPr>
            <a:spLocks noGrp="1"/>
          </p:cNvSpPr>
          <p:nvPr>
            <p:ph type="ftr" sz="quarter" idx="3"/>
          </p:nvPr>
        </p:nvSpPr>
        <p:spPr>
          <a:xfrm>
            <a:off x="732915" y="12554568"/>
            <a:ext cx="6883909" cy="730250"/>
          </a:xfrm>
          <a:prstGeom prst="rect">
            <a:avLst/>
          </a:prstGeom>
        </p:spPr>
        <p:txBody>
          <a:bodyPr vert="horz" wrap="square" lIns="0" tIns="0" rIns="0" bIns="0" rtlCol="0" anchor="ctr"/>
          <a:lstStyle>
            <a:lvl1pPr marL="0" marR="0" indent="0" algn="l" defTabSz="1828709" rtl="0" eaLnBrk="1" fontAlgn="auto" latinLnBrk="0" hangingPunct="1">
              <a:lnSpc>
                <a:spcPct val="100000"/>
              </a:lnSpc>
              <a:spcBef>
                <a:spcPts val="0"/>
              </a:spcBef>
              <a:spcAft>
                <a:spcPts val="0"/>
              </a:spcAft>
              <a:buClrTx/>
              <a:buSzTx/>
              <a:buFontTx/>
              <a:buNone/>
              <a:tabLst/>
              <a:defRPr sz="800" b="0" i="0">
                <a:solidFill>
                  <a:schemeClr val="bg1"/>
                </a:solidFill>
                <a:latin typeface="Helvetica Now Text" panose="020B0504030202020204" pitchFamily="34" charset="77"/>
              </a:defRPr>
            </a:lvl1pPr>
          </a:lstStyle>
          <a:p>
            <a:r>
              <a:rPr lang="en-GB"/>
              <a:t>Legal Copy Helvetica Regular 8/9.6 AA Gray</a:t>
            </a:r>
            <a:endParaRPr lang="en-GB" dirty="0"/>
          </a:p>
        </p:txBody>
      </p:sp>
      <p:sp>
        <p:nvSpPr>
          <p:cNvPr id="17" name="Text Placeholder 4">
            <a:extLst>
              <a:ext uri="{FF2B5EF4-FFF2-40B4-BE49-F238E27FC236}">
                <a16:creationId xmlns:a16="http://schemas.microsoft.com/office/drawing/2014/main" id="{DF511AC0-4696-F14A-A241-063B95D00CE3}"/>
              </a:ext>
            </a:extLst>
          </p:cNvPr>
          <p:cNvSpPr>
            <a:spLocks noGrp="1"/>
          </p:cNvSpPr>
          <p:nvPr>
            <p:ph type="body" sz="quarter" idx="16" hasCustomPrompt="1"/>
          </p:nvPr>
        </p:nvSpPr>
        <p:spPr>
          <a:xfrm>
            <a:off x="732916" y="3124200"/>
            <a:ext cx="6883910" cy="8803943"/>
          </a:xfrm>
        </p:spPr>
        <p:txBody>
          <a:bodyPr/>
          <a:lstStyle>
            <a:lvl1pPr marL="0" marR="0" indent="0" algn="l" defTabSz="1828709" rtl="0" eaLnBrk="1" fontAlgn="auto" latinLnBrk="0" hangingPunct="1">
              <a:lnSpc>
                <a:spcPct val="100000"/>
              </a:lnSpc>
              <a:spcBef>
                <a:spcPts val="1400"/>
              </a:spcBef>
              <a:spcAft>
                <a:spcPts val="1400"/>
              </a:spcAft>
              <a:buClrTx/>
              <a:buSzTx/>
              <a:buFont typeface="Arial" panose="020B0604020202020204" pitchFamily="34" charset="0"/>
              <a:buNone/>
              <a:tabLst/>
              <a:defRPr sz="6000">
                <a:solidFill>
                  <a:schemeClr val="bg1"/>
                </a:solidFill>
              </a:defRPr>
            </a:lvl1pPr>
            <a:lvl2pPr>
              <a:lnSpc>
                <a:spcPct val="100000"/>
              </a:lnSpc>
              <a:spcBef>
                <a:spcPts val="1000"/>
              </a:spcBef>
              <a:defRPr sz="4000">
                <a:solidFill>
                  <a:schemeClr val="bg1"/>
                </a:solidFill>
              </a:defRPr>
            </a:lvl2pPr>
            <a:lvl3pPr marL="0" indent="0">
              <a:lnSpc>
                <a:spcPct val="100000"/>
              </a:lnSpc>
              <a:spcBef>
                <a:spcPts val="4000"/>
              </a:spcBef>
              <a:spcAft>
                <a:spcPts val="1000"/>
              </a:spcAft>
              <a:buNone/>
              <a:defRPr sz="2400">
                <a:solidFill>
                  <a:schemeClr val="bg1"/>
                </a:solidFill>
              </a:defRPr>
            </a:lvl3pPr>
            <a:lvl4pPr marL="0" indent="0">
              <a:lnSpc>
                <a:spcPct val="100000"/>
              </a:lnSpc>
              <a:spcBef>
                <a:spcPts val="1000"/>
              </a:spcBef>
              <a:spcAft>
                <a:spcPts val="1000"/>
              </a:spcAft>
              <a:buNone/>
              <a:tabLst/>
              <a:defRPr>
                <a:solidFill>
                  <a:schemeClr val="bg1"/>
                </a:solidFill>
              </a:defRPr>
            </a:lvl4pPr>
            <a:lvl5pPr marL="0" indent="0">
              <a:lnSpc>
                <a:spcPct val="100000"/>
              </a:lnSpc>
              <a:spcBef>
                <a:spcPts val="1000"/>
              </a:spcBef>
              <a:spcAft>
                <a:spcPts val="1000"/>
              </a:spcAft>
              <a:buNone/>
              <a:tabLst/>
              <a:defRPr>
                <a:solidFill>
                  <a:schemeClr val="bg1"/>
                </a:solidFill>
              </a:defRPr>
            </a:lvl5pPr>
          </a:lstStyle>
          <a:p>
            <a:pPr marL="0" marR="0" lvl="0" indent="0" algn="l" defTabSz="1828709" rtl="0" eaLnBrk="1" fontAlgn="auto" latinLnBrk="0" hangingPunct="1">
              <a:lnSpc>
                <a:spcPct val="100000"/>
              </a:lnSpc>
              <a:spcBef>
                <a:spcPts val="1400"/>
              </a:spcBef>
              <a:spcAft>
                <a:spcPts val="1400"/>
              </a:spcAft>
              <a:buClrTx/>
              <a:buSzTx/>
              <a:buFont typeface="Arial" panose="020B0604020202020204" pitchFamily="34" charset="0"/>
              <a:buNone/>
              <a:tabLst/>
              <a:defRPr/>
            </a:pPr>
            <a:r>
              <a:rPr lang="en-GB" dirty="0"/>
              <a:t>First level – title. Second level – subtitle. Third level – date</a:t>
            </a:r>
          </a:p>
          <a:p>
            <a:pPr lvl="1"/>
            <a:r>
              <a:rPr lang="en-GB" dirty="0"/>
              <a:t>Second level</a:t>
            </a:r>
          </a:p>
          <a:p>
            <a:pPr lvl="2"/>
            <a:r>
              <a:rPr lang="en-GB" dirty="0"/>
              <a:t>Third level – date</a:t>
            </a:r>
          </a:p>
          <a:p>
            <a:pPr lvl="3"/>
            <a:r>
              <a:rPr lang="en-GB" dirty="0"/>
              <a:t>Fourth level</a:t>
            </a:r>
          </a:p>
          <a:p>
            <a:pPr lvl="4"/>
            <a:r>
              <a:rPr lang="en-GB" dirty="0"/>
              <a:t>Fifth level</a:t>
            </a:r>
          </a:p>
        </p:txBody>
      </p:sp>
      <p:pic>
        <p:nvPicPr>
          <p:cNvPr id="6" name="Graphic 5">
            <a:extLst>
              <a:ext uri="{FF2B5EF4-FFF2-40B4-BE49-F238E27FC236}">
                <a16:creationId xmlns:a16="http://schemas.microsoft.com/office/drawing/2014/main" id="{6291669A-E186-4DFC-803E-999109B78BF4}"/>
              </a:ext>
            </a:extLst>
          </p:cNvPr>
          <p:cNvPicPr>
            <a:picLocks noChangeAspect="1"/>
          </p:cNvPicPr>
          <p:nvPr/>
        </p:nvPicPr>
        <p:blipFill>
          <a:blip r:embed="rId2">
            <a:extLst>
              <a:ext uri="{96DAC541-7B7A-43D3-8B79-37D633B846F1}">
                <asvg:svgBlip xmlns:asvg="http://schemas.microsoft.com/office/drawing/2016/SVG/main" r:embed="rId4"/>
              </a:ext>
            </a:extLst>
          </a:blip>
          <a:stretch>
            <a:fillRect/>
          </a:stretch>
        </p:blipFill>
        <p:spPr>
          <a:xfrm>
            <a:off x="762000" y="761999"/>
            <a:ext cx="1522235" cy="575981"/>
          </a:xfrm>
          <a:prstGeom prst="rect">
            <a:avLst/>
          </a:prstGeom>
        </p:spPr>
      </p:pic>
      <p:pic>
        <p:nvPicPr>
          <p:cNvPr id="7" name="Graphic 6">
            <a:extLst>
              <a:ext uri="{FF2B5EF4-FFF2-40B4-BE49-F238E27FC236}">
                <a16:creationId xmlns:a16="http://schemas.microsoft.com/office/drawing/2014/main" id="{75340BA6-8D61-49E8-8AF3-FFC4A8306164}"/>
              </a:ext>
            </a:extLst>
          </p:cNvPr>
          <p:cNvPicPr>
            <a:picLocks noChangeAspect="1"/>
          </p:cNvPicPr>
          <p:nvPr/>
        </p:nvPicPr>
        <p:blipFill>
          <a:blip r:embed="rId2">
            <a:extLst>
              <a:ext uri="{96DAC541-7B7A-43D3-8B79-37D633B846F1}">
                <asvg:svgBlip xmlns:asvg="http://schemas.microsoft.com/office/drawing/2016/SVG/main" r:embed="rId4"/>
              </a:ext>
            </a:extLst>
          </a:blip>
          <a:stretch>
            <a:fillRect/>
          </a:stretch>
        </p:blipFill>
        <p:spPr>
          <a:xfrm>
            <a:off x="762000" y="761999"/>
            <a:ext cx="1522235" cy="575981"/>
          </a:xfrm>
          <a:prstGeom prst="rect">
            <a:avLst/>
          </a:prstGeom>
        </p:spPr>
      </p:pic>
      <p:pic>
        <p:nvPicPr>
          <p:cNvPr id="9" name="Graphic 8">
            <a:extLst>
              <a:ext uri="{FF2B5EF4-FFF2-40B4-BE49-F238E27FC236}">
                <a16:creationId xmlns:a16="http://schemas.microsoft.com/office/drawing/2014/main" id="{CDC294EF-1570-4686-8B4C-6B2B309B2014}"/>
              </a:ext>
            </a:extLst>
          </p:cNvPr>
          <p:cNvPicPr>
            <a:picLocks noChangeAspect="1"/>
          </p:cNvPicPr>
          <p:nvPr userDrawn="1"/>
        </p:nvPicPr>
        <p:blipFill>
          <a:blip r:embed="rId2">
            <a:extLst>
              <a:ext uri="{96DAC541-7B7A-43D3-8B79-37D633B846F1}">
                <asvg:svgBlip xmlns:asvg="http://schemas.microsoft.com/office/drawing/2016/SVG/main" r:embed="rId4"/>
              </a:ext>
            </a:extLst>
          </a:blip>
          <a:stretch>
            <a:fillRect/>
          </a:stretch>
        </p:blipFill>
        <p:spPr>
          <a:xfrm>
            <a:off x="762000" y="761999"/>
            <a:ext cx="1522235" cy="575981"/>
          </a:xfrm>
          <a:prstGeom prst="rect">
            <a:avLst/>
          </a:prstGeom>
        </p:spPr>
      </p:pic>
    </p:spTree>
    <p:extLst>
      <p:ext uri="{BB962C8B-B14F-4D97-AF65-F5344CB8AC3E}">
        <p14:creationId xmlns:p14="http://schemas.microsoft.com/office/powerpoint/2010/main" val="3737898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am">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1D568E7-61F5-D04E-995D-81EF41C01A2A}" type="slidenum">
              <a:rPr lang="en-GB" smtClean="0"/>
              <a:t>‹N°›</a:t>
            </a:fld>
            <a:endParaRPr lang="en-GB" dirty="0"/>
          </a:p>
        </p:txBody>
      </p:sp>
      <p:sp>
        <p:nvSpPr>
          <p:cNvPr id="7" name="Subtitle 2">
            <a:extLst>
              <a:ext uri="{FF2B5EF4-FFF2-40B4-BE49-F238E27FC236}">
                <a16:creationId xmlns:a16="http://schemas.microsoft.com/office/drawing/2014/main" id="{ECDBD03C-CBFE-EF48-9EDC-2C836516482D}"/>
              </a:ext>
            </a:extLst>
          </p:cNvPr>
          <p:cNvSpPr>
            <a:spLocks noGrp="1"/>
          </p:cNvSpPr>
          <p:nvPr>
            <p:ph type="subTitle" idx="13" hasCustomPrompt="1"/>
          </p:nvPr>
        </p:nvSpPr>
        <p:spPr>
          <a:xfrm>
            <a:off x="2246313" y="1686568"/>
            <a:ext cx="21372512" cy="615553"/>
          </a:xfrm>
        </p:spPr>
        <p:txBody>
          <a:bodyPr wrap="square">
            <a:spAutoFit/>
          </a:bodyPr>
          <a:lstStyle>
            <a:lvl1pPr marL="0" indent="0" algn="l">
              <a:buNone/>
              <a:defRPr sz="4000" b="0" i="0">
                <a:solidFill>
                  <a:schemeClr val="tx1"/>
                </a:solidFill>
                <a:latin typeface="Helvetica Now Text" panose="020B0504030202020204" pitchFamily="34" charset="77"/>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pPr lvl="0"/>
            <a:r>
              <a:rPr lang="en-GB" dirty="0"/>
              <a:t>Click to add subhead</a:t>
            </a:r>
            <a:endParaRPr lang="en-US" dirty="0"/>
          </a:p>
        </p:txBody>
      </p:sp>
      <p:sp>
        <p:nvSpPr>
          <p:cNvPr id="8" name="Footer Placeholder 3">
            <a:extLst>
              <a:ext uri="{FF2B5EF4-FFF2-40B4-BE49-F238E27FC236}">
                <a16:creationId xmlns:a16="http://schemas.microsoft.com/office/drawing/2014/main" id="{D427D5A5-7168-2B41-BED8-8002CFCE658E}"/>
              </a:ext>
            </a:extLst>
          </p:cNvPr>
          <p:cNvSpPr>
            <a:spLocks noGrp="1"/>
          </p:cNvSpPr>
          <p:nvPr>
            <p:ph type="ftr" sz="quarter" idx="3"/>
          </p:nvPr>
        </p:nvSpPr>
        <p:spPr>
          <a:xfrm>
            <a:off x="12023125" y="12554568"/>
            <a:ext cx="10077288" cy="730250"/>
          </a:xfrm>
          <a:prstGeom prst="rect">
            <a:avLst/>
          </a:prstGeom>
        </p:spPr>
        <p:txBody>
          <a:bodyPr vert="horz" wrap="square" lIns="0" tIns="0" rIns="0" bIns="0" rtlCol="0" anchor="ctr"/>
          <a:lstStyle>
            <a:lvl1pPr marL="0" marR="0" indent="0" algn="r" defTabSz="1828709" rtl="0" eaLnBrk="1" fontAlgn="auto" latinLnBrk="0" hangingPunct="1">
              <a:lnSpc>
                <a:spcPct val="100000"/>
              </a:lnSpc>
              <a:spcBef>
                <a:spcPts val="0"/>
              </a:spcBef>
              <a:spcAft>
                <a:spcPts val="0"/>
              </a:spcAft>
              <a:buClrTx/>
              <a:buSzTx/>
              <a:buFontTx/>
              <a:buNone/>
              <a:tabLst/>
              <a:defRPr sz="800" b="0" i="0">
                <a:solidFill>
                  <a:schemeClr val="tx1"/>
                </a:solidFill>
                <a:latin typeface="Helvetica Now Text" panose="020B0504030202020204" pitchFamily="34" charset="77"/>
              </a:defRPr>
            </a:lvl1pPr>
          </a:lstStyle>
          <a:p>
            <a:r>
              <a:rPr lang="en-GB" dirty="0"/>
              <a:t>Legal Copy Helvetica Regular 8/9.6 Black</a:t>
            </a:r>
          </a:p>
        </p:txBody>
      </p:sp>
      <p:sp>
        <p:nvSpPr>
          <p:cNvPr id="10" name="Picture Placeholder 9">
            <a:extLst>
              <a:ext uri="{FF2B5EF4-FFF2-40B4-BE49-F238E27FC236}">
                <a16:creationId xmlns:a16="http://schemas.microsoft.com/office/drawing/2014/main" id="{13ABD6EA-57B1-E841-A2FC-D564D9E5FDC6}"/>
              </a:ext>
            </a:extLst>
          </p:cNvPr>
          <p:cNvSpPr>
            <a:spLocks noGrp="1"/>
          </p:cNvSpPr>
          <p:nvPr>
            <p:ph type="pic" sz="quarter" idx="14"/>
          </p:nvPr>
        </p:nvSpPr>
        <p:spPr>
          <a:xfrm>
            <a:off x="2293035" y="3124200"/>
            <a:ext cx="3796869" cy="4614325"/>
          </a:xfrm>
          <a:noFill/>
        </p:spPr>
        <p:txBody>
          <a:bodyPr/>
          <a:lstStyle>
            <a:lvl1pPr>
              <a:defRPr b="0"/>
            </a:lvl1pPr>
          </a:lstStyle>
          <a:p>
            <a:r>
              <a:rPr lang="fr-FR"/>
              <a:t>Cliquez sur l'icône pour ajouter une image</a:t>
            </a:r>
            <a:endParaRPr lang="en-GB" dirty="0"/>
          </a:p>
        </p:txBody>
      </p:sp>
      <p:sp>
        <p:nvSpPr>
          <p:cNvPr id="12" name="Text Placeholder 11">
            <a:extLst>
              <a:ext uri="{FF2B5EF4-FFF2-40B4-BE49-F238E27FC236}">
                <a16:creationId xmlns:a16="http://schemas.microsoft.com/office/drawing/2014/main" id="{6610D141-49A2-A047-8FB7-140EBDBBC4B0}"/>
              </a:ext>
            </a:extLst>
          </p:cNvPr>
          <p:cNvSpPr>
            <a:spLocks noGrp="1"/>
          </p:cNvSpPr>
          <p:nvPr>
            <p:ph type="body" sz="quarter" idx="15" hasCustomPrompt="1"/>
          </p:nvPr>
        </p:nvSpPr>
        <p:spPr>
          <a:xfrm>
            <a:off x="2264900" y="8003904"/>
            <a:ext cx="3812344" cy="2392363"/>
          </a:xfrm>
        </p:spPr>
        <p:txBody>
          <a:bodyPr/>
          <a:lstStyle>
            <a:lvl1pPr>
              <a:lnSpc>
                <a:spcPct val="100000"/>
              </a:lnSpc>
              <a:spcAft>
                <a:spcPts val="600"/>
              </a:spcAft>
              <a:defRPr>
                <a:solidFill>
                  <a:schemeClr val="tx1"/>
                </a:solidFill>
              </a:defRPr>
            </a:lvl1pPr>
            <a:lvl2pPr>
              <a:lnSpc>
                <a:spcPct val="117000"/>
              </a:lnSpc>
              <a:spcAft>
                <a:spcPts val="1000"/>
              </a:spcAft>
              <a:defRPr>
                <a:solidFill>
                  <a:schemeClr val="tx1"/>
                </a:solidFill>
              </a:defRPr>
            </a:lvl2pPr>
            <a:lvl3pPr>
              <a:lnSpc>
                <a:spcPct val="117000"/>
              </a:lnSpc>
              <a:defRPr>
                <a:solidFill>
                  <a:schemeClr val="tx2"/>
                </a:solidFill>
              </a:defRPr>
            </a:lvl3pPr>
            <a:lvl4pPr>
              <a:lnSpc>
                <a:spcPct val="117000"/>
              </a:lnSpc>
              <a:defRPr>
                <a:solidFill>
                  <a:schemeClr val="tx2"/>
                </a:solidFill>
              </a:defRPr>
            </a:lvl4pPr>
            <a:lvl5pPr>
              <a:lnSpc>
                <a:spcPct val="117000"/>
              </a:lnSpc>
              <a:defRPr>
                <a:solidFill>
                  <a:schemeClr val="tx2"/>
                </a:solidFill>
              </a:defRPr>
            </a:lvl5pPr>
          </a:lstStyle>
          <a:p>
            <a:pPr lvl="0"/>
            <a:r>
              <a:rPr lang="en-GB" dirty="0"/>
              <a:t>Type Name First level, Job title second level</a:t>
            </a:r>
          </a:p>
          <a:p>
            <a:pPr lvl="1"/>
            <a:r>
              <a:rPr lang="en-GB" dirty="0"/>
              <a:t>Second level</a:t>
            </a:r>
          </a:p>
        </p:txBody>
      </p:sp>
      <p:sp>
        <p:nvSpPr>
          <p:cNvPr id="13" name="Picture Placeholder 9">
            <a:extLst>
              <a:ext uri="{FF2B5EF4-FFF2-40B4-BE49-F238E27FC236}">
                <a16:creationId xmlns:a16="http://schemas.microsoft.com/office/drawing/2014/main" id="{37A97B9B-8660-E34D-8A5E-ED215B1104FD}"/>
              </a:ext>
            </a:extLst>
          </p:cNvPr>
          <p:cNvSpPr>
            <a:spLocks noGrp="1"/>
          </p:cNvSpPr>
          <p:nvPr>
            <p:ph type="pic" sz="quarter" idx="16"/>
          </p:nvPr>
        </p:nvSpPr>
        <p:spPr>
          <a:xfrm>
            <a:off x="7620001" y="3124200"/>
            <a:ext cx="3796869" cy="4614325"/>
          </a:xfrm>
          <a:noFill/>
        </p:spPr>
        <p:txBody>
          <a:bodyPr/>
          <a:lstStyle>
            <a:lvl1pPr>
              <a:defRPr b="0"/>
            </a:lvl1pPr>
          </a:lstStyle>
          <a:p>
            <a:r>
              <a:rPr lang="fr-FR"/>
              <a:t>Cliquez sur l'icône pour ajouter une image</a:t>
            </a:r>
            <a:endParaRPr lang="en-GB" dirty="0"/>
          </a:p>
        </p:txBody>
      </p:sp>
      <p:sp>
        <p:nvSpPr>
          <p:cNvPr id="14" name="Text Placeholder 11">
            <a:extLst>
              <a:ext uri="{FF2B5EF4-FFF2-40B4-BE49-F238E27FC236}">
                <a16:creationId xmlns:a16="http://schemas.microsoft.com/office/drawing/2014/main" id="{9BEC9BDE-AEC9-004B-A6D3-C047F4216329}"/>
              </a:ext>
            </a:extLst>
          </p:cNvPr>
          <p:cNvSpPr>
            <a:spLocks noGrp="1"/>
          </p:cNvSpPr>
          <p:nvPr>
            <p:ph type="body" sz="quarter" idx="17" hasCustomPrompt="1"/>
          </p:nvPr>
        </p:nvSpPr>
        <p:spPr>
          <a:xfrm>
            <a:off x="7596555" y="8003904"/>
            <a:ext cx="3812344" cy="2392363"/>
          </a:xfrm>
        </p:spPr>
        <p:txBody>
          <a:bodyPr/>
          <a:lstStyle>
            <a:lvl1pPr marL="0" marR="0" indent="0" algn="l" defTabSz="1828709" rtl="0" eaLnBrk="1" fontAlgn="auto" latinLnBrk="0" hangingPunct="1">
              <a:lnSpc>
                <a:spcPct val="100000"/>
              </a:lnSpc>
              <a:spcBef>
                <a:spcPts val="0"/>
              </a:spcBef>
              <a:spcAft>
                <a:spcPts val="600"/>
              </a:spcAft>
              <a:buClrTx/>
              <a:buSzTx/>
              <a:buFont typeface="Arial" panose="020B0604020202020204" pitchFamily="34" charset="0"/>
              <a:buNone/>
              <a:tabLst/>
              <a:defRPr>
                <a:solidFill>
                  <a:schemeClr val="tx1"/>
                </a:solidFill>
              </a:defRPr>
            </a:lvl1pPr>
            <a:lvl2pPr>
              <a:lnSpc>
                <a:spcPct val="117000"/>
              </a:lnSpc>
              <a:spcAft>
                <a:spcPts val="1000"/>
              </a:spcAft>
              <a:defRPr>
                <a:solidFill>
                  <a:schemeClr val="tx1"/>
                </a:solidFill>
              </a:defRPr>
            </a:lvl2pPr>
            <a:lvl3pPr>
              <a:lnSpc>
                <a:spcPct val="117000"/>
              </a:lnSpc>
              <a:defRPr>
                <a:solidFill>
                  <a:schemeClr val="tx2"/>
                </a:solidFill>
              </a:defRPr>
            </a:lvl3pPr>
            <a:lvl4pPr>
              <a:lnSpc>
                <a:spcPct val="117000"/>
              </a:lnSpc>
              <a:defRPr>
                <a:solidFill>
                  <a:schemeClr val="tx2"/>
                </a:solidFill>
              </a:defRPr>
            </a:lvl4pPr>
            <a:lvl5pPr>
              <a:lnSpc>
                <a:spcPct val="117000"/>
              </a:lnSpc>
              <a:defRPr>
                <a:solidFill>
                  <a:schemeClr val="tx2"/>
                </a:solidFill>
              </a:defRPr>
            </a:lvl5pPr>
          </a:lstStyle>
          <a:p>
            <a:pPr lvl="0"/>
            <a:r>
              <a:rPr lang="en-GB" dirty="0"/>
              <a:t>Type Name First level, Job title second level</a:t>
            </a:r>
          </a:p>
          <a:p>
            <a:pPr lvl="1"/>
            <a:r>
              <a:rPr lang="en-GB" dirty="0"/>
              <a:t>Second level</a:t>
            </a:r>
          </a:p>
        </p:txBody>
      </p:sp>
      <p:sp>
        <p:nvSpPr>
          <p:cNvPr id="15" name="Picture Placeholder 9">
            <a:extLst>
              <a:ext uri="{FF2B5EF4-FFF2-40B4-BE49-F238E27FC236}">
                <a16:creationId xmlns:a16="http://schemas.microsoft.com/office/drawing/2014/main" id="{1591472C-0982-C04B-B734-610F55B85769}"/>
              </a:ext>
            </a:extLst>
          </p:cNvPr>
          <p:cNvSpPr>
            <a:spLocks noGrp="1"/>
          </p:cNvSpPr>
          <p:nvPr>
            <p:ph type="pic" sz="quarter" idx="18"/>
          </p:nvPr>
        </p:nvSpPr>
        <p:spPr>
          <a:xfrm>
            <a:off x="12946967" y="3124200"/>
            <a:ext cx="3796869" cy="4614325"/>
          </a:xfrm>
          <a:noFill/>
        </p:spPr>
        <p:txBody>
          <a:bodyPr/>
          <a:lstStyle>
            <a:lvl1pPr>
              <a:defRPr b="0"/>
            </a:lvl1pPr>
          </a:lstStyle>
          <a:p>
            <a:r>
              <a:rPr lang="fr-FR"/>
              <a:t>Cliquez sur l'icône pour ajouter une image</a:t>
            </a:r>
            <a:endParaRPr lang="en-GB" dirty="0"/>
          </a:p>
        </p:txBody>
      </p:sp>
      <p:sp>
        <p:nvSpPr>
          <p:cNvPr id="16" name="Text Placeholder 11">
            <a:extLst>
              <a:ext uri="{FF2B5EF4-FFF2-40B4-BE49-F238E27FC236}">
                <a16:creationId xmlns:a16="http://schemas.microsoft.com/office/drawing/2014/main" id="{960251DD-ACC3-EA47-91CA-CB389DDF49AA}"/>
              </a:ext>
            </a:extLst>
          </p:cNvPr>
          <p:cNvSpPr>
            <a:spLocks noGrp="1"/>
          </p:cNvSpPr>
          <p:nvPr>
            <p:ph type="body" sz="quarter" idx="19" hasCustomPrompt="1"/>
          </p:nvPr>
        </p:nvSpPr>
        <p:spPr>
          <a:xfrm>
            <a:off x="12928210" y="8003904"/>
            <a:ext cx="3812344" cy="2392363"/>
          </a:xfrm>
        </p:spPr>
        <p:txBody>
          <a:bodyPr/>
          <a:lstStyle>
            <a:lvl1pPr marL="0" marR="0" indent="0" algn="l" defTabSz="1828709" rtl="0" eaLnBrk="1" fontAlgn="auto" latinLnBrk="0" hangingPunct="1">
              <a:lnSpc>
                <a:spcPct val="100000"/>
              </a:lnSpc>
              <a:spcBef>
                <a:spcPts val="0"/>
              </a:spcBef>
              <a:spcAft>
                <a:spcPts val="600"/>
              </a:spcAft>
              <a:buClrTx/>
              <a:buSzTx/>
              <a:buFont typeface="Arial" panose="020B0604020202020204" pitchFamily="34" charset="0"/>
              <a:buNone/>
              <a:tabLst/>
              <a:defRPr>
                <a:solidFill>
                  <a:schemeClr val="tx1"/>
                </a:solidFill>
              </a:defRPr>
            </a:lvl1pPr>
            <a:lvl2pPr>
              <a:lnSpc>
                <a:spcPct val="117000"/>
              </a:lnSpc>
              <a:spcAft>
                <a:spcPts val="1000"/>
              </a:spcAft>
              <a:defRPr>
                <a:solidFill>
                  <a:schemeClr val="tx1"/>
                </a:solidFill>
              </a:defRPr>
            </a:lvl2pPr>
            <a:lvl3pPr>
              <a:lnSpc>
                <a:spcPct val="117000"/>
              </a:lnSpc>
              <a:defRPr>
                <a:solidFill>
                  <a:schemeClr val="tx2"/>
                </a:solidFill>
              </a:defRPr>
            </a:lvl3pPr>
            <a:lvl4pPr>
              <a:lnSpc>
                <a:spcPct val="117000"/>
              </a:lnSpc>
              <a:defRPr>
                <a:solidFill>
                  <a:schemeClr val="tx2"/>
                </a:solidFill>
              </a:defRPr>
            </a:lvl4pPr>
            <a:lvl5pPr>
              <a:lnSpc>
                <a:spcPct val="117000"/>
              </a:lnSpc>
              <a:defRPr>
                <a:solidFill>
                  <a:schemeClr val="tx2"/>
                </a:solidFill>
              </a:defRPr>
            </a:lvl5pPr>
          </a:lstStyle>
          <a:p>
            <a:pPr lvl="0"/>
            <a:r>
              <a:rPr lang="en-GB" dirty="0"/>
              <a:t>Type Name First level, Job title second level</a:t>
            </a:r>
          </a:p>
          <a:p>
            <a:pPr lvl="1"/>
            <a:r>
              <a:rPr lang="en-GB" dirty="0"/>
              <a:t>Second level</a:t>
            </a:r>
          </a:p>
        </p:txBody>
      </p:sp>
      <p:sp>
        <p:nvSpPr>
          <p:cNvPr id="17" name="Picture Placeholder 9">
            <a:extLst>
              <a:ext uri="{FF2B5EF4-FFF2-40B4-BE49-F238E27FC236}">
                <a16:creationId xmlns:a16="http://schemas.microsoft.com/office/drawing/2014/main" id="{313F46F7-0EF6-244D-A236-B4BEBB2D08F1}"/>
              </a:ext>
            </a:extLst>
          </p:cNvPr>
          <p:cNvSpPr>
            <a:spLocks noGrp="1"/>
          </p:cNvSpPr>
          <p:nvPr>
            <p:ph type="pic" sz="quarter" idx="20"/>
          </p:nvPr>
        </p:nvSpPr>
        <p:spPr>
          <a:xfrm>
            <a:off x="18273933" y="3124200"/>
            <a:ext cx="3796869" cy="4614325"/>
          </a:xfrm>
          <a:noFill/>
        </p:spPr>
        <p:txBody>
          <a:bodyPr/>
          <a:lstStyle>
            <a:lvl1pPr>
              <a:defRPr b="0"/>
            </a:lvl1pPr>
          </a:lstStyle>
          <a:p>
            <a:r>
              <a:rPr lang="fr-FR"/>
              <a:t>Cliquez sur l'icône pour ajouter une image</a:t>
            </a:r>
            <a:endParaRPr lang="en-GB" dirty="0"/>
          </a:p>
        </p:txBody>
      </p:sp>
      <p:sp>
        <p:nvSpPr>
          <p:cNvPr id="18" name="Text Placeholder 11">
            <a:extLst>
              <a:ext uri="{FF2B5EF4-FFF2-40B4-BE49-F238E27FC236}">
                <a16:creationId xmlns:a16="http://schemas.microsoft.com/office/drawing/2014/main" id="{143326D2-32A3-424F-A62C-215653886E75}"/>
              </a:ext>
            </a:extLst>
          </p:cNvPr>
          <p:cNvSpPr>
            <a:spLocks noGrp="1"/>
          </p:cNvSpPr>
          <p:nvPr>
            <p:ph type="body" sz="quarter" idx="21" hasCustomPrompt="1"/>
          </p:nvPr>
        </p:nvSpPr>
        <p:spPr>
          <a:xfrm>
            <a:off x="18245798" y="8003904"/>
            <a:ext cx="3812344" cy="2392363"/>
          </a:xfrm>
        </p:spPr>
        <p:txBody>
          <a:bodyPr/>
          <a:lstStyle>
            <a:lvl1pPr marL="0" marR="0" indent="0" algn="l" defTabSz="1828709" rtl="0" eaLnBrk="1" fontAlgn="auto" latinLnBrk="0" hangingPunct="1">
              <a:lnSpc>
                <a:spcPct val="100000"/>
              </a:lnSpc>
              <a:spcBef>
                <a:spcPts val="0"/>
              </a:spcBef>
              <a:spcAft>
                <a:spcPts val="600"/>
              </a:spcAft>
              <a:buClrTx/>
              <a:buSzTx/>
              <a:buFont typeface="Arial" panose="020B0604020202020204" pitchFamily="34" charset="0"/>
              <a:buNone/>
              <a:tabLst/>
              <a:defRPr>
                <a:solidFill>
                  <a:schemeClr val="tx1"/>
                </a:solidFill>
              </a:defRPr>
            </a:lvl1pPr>
            <a:lvl2pPr>
              <a:lnSpc>
                <a:spcPct val="117000"/>
              </a:lnSpc>
              <a:spcAft>
                <a:spcPts val="1000"/>
              </a:spcAft>
              <a:defRPr>
                <a:solidFill>
                  <a:schemeClr val="tx1"/>
                </a:solidFill>
              </a:defRPr>
            </a:lvl2pPr>
            <a:lvl3pPr>
              <a:lnSpc>
                <a:spcPct val="117000"/>
              </a:lnSpc>
              <a:defRPr>
                <a:solidFill>
                  <a:schemeClr val="tx2"/>
                </a:solidFill>
              </a:defRPr>
            </a:lvl3pPr>
            <a:lvl4pPr>
              <a:lnSpc>
                <a:spcPct val="117000"/>
              </a:lnSpc>
              <a:defRPr>
                <a:solidFill>
                  <a:schemeClr val="tx2"/>
                </a:solidFill>
              </a:defRPr>
            </a:lvl4pPr>
            <a:lvl5pPr>
              <a:lnSpc>
                <a:spcPct val="117000"/>
              </a:lnSpc>
              <a:defRPr>
                <a:solidFill>
                  <a:schemeClr val="tx2"/>
                </a:solidFill>
              </a:defRPr>
            </a:lvl5pPr>
          </a:lstStyle>
          <a:p>
            <a:pPr lvl="0"/>
            <a:r>
              <a:rPr lang="en-GB" dirty="0"/>
              <a:t>Type Name First level, Job title second level</a:t>
            </a:r>
          </a:p>
          <a:p>
            <a:pPr lvl="1"/>
            <a:r>
              <a:rPr lang="en-GB" dirty="0"/>
              <a:t>Second level</a:t>
            </a:r>
          </a:p>
        </p:txBody>
      </p:sp>
      <p:sp>
        <p:nvSpPr>
          <p:cNvPr id="19" name="Title 18">
            <a:extLst>
              <a:ext uri="{FF2B5EF4-FFF2-40B4-BE49-F238E27FC236}">
                <a16:creationId xmlns:a16="http://schemas.microsoft.com/office/drawing/2014/main" id="{57B7E86D-DAE6-8745-948F-8FCF64B1EEF4}"/>
              </a:ext>
            </a:extLst>
          </p:cNvPr>
          <p:cNvSpPr>
            <a:spLocks noGrp="1"/>
          </p:cNvSpPr>
          <p:nvPr>
            <p:ph type="title" hasCustomPrompt="1"/>
          </p:nvPr>
        </p:nvSpPr>
        <p:spPr/>
        <p:txBody>
          <a:bodyPr/>
          <a:lstStyle/>
          <a:p>
            <a:r>
              <a:rPr lang="en-GB" dirty="0"/>
              <a:t>Speakers – click to add title</a:t>
            </a:r>
          </a:p>
        </p:txBody>
      </p:sp>
    </p:spTree>
    <p:extLst>
      <p:ext uri="{BB962C8B-B14F-4D97-AF65-F5344CB8AC3E}">
        <p14:creationId xmlns:p14="http://schemas.microsoft.com/office/powerpoint/2010/main" val="2331999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1D568E7-61F5-D04E-995D-81EF41C01A2A}" type="slidenum">
              <a:rPr lang="en-GB" smtClean="0"/>
              <a:t>‹N°›</a:t>
            </a:fld>
            <a:endParaRPr lang="en-GB" dirty="0"/>
          </a:p>
        </p:txBody>
      </p:sp>
      <p:sp>
        <p:nvSpPr>
          <p:cNvPr id="7" name="Subtitle 2">
            <a:extLst>
              <a:ext uri="{FF2B5EF4-FFF2-40B4-BE49-F238E27FC236}">
                <a16:creationId xmlns:a16="http://schemas.microsoft.com/office/drawing/2014/main" id="{ECDBD03C-CBFE-EF48-9EDC-2C836516482D}"/>
              </a:ext>
            </a:extLst>
          </p:cNvPr>
          <p:cNvSpPr>
            <a:spLocks noGrp="1"/>
          </p:cNvSpPr>
          <p:nvPr>
            <p:ph type="subTitle" idx="13" hasCustomPrompt="1"/>
          </p:nvPr>
        </p:nvSpPr>
        <p:spPr>
          <a:xfrm>
            <a:off x="2246313" y="1686568"/>
            <a:ext cx="21372512" cy="615553"/>
          </a:xfrm>
        </p:spPr>
        <p:txBody>
          <a:bodyPr wrap="square">
            <a:spAutoFit/>
          </a:bodyPr>
          <a:lstStyle>
            <a:lvl1pPr marL="0" indent="0" algn="l">
              <a:buNone/>
              <a:defRPr sz="4000" b="0" i="0">
                <a:solidFill>
                  <a:schemeClr val="tx1"/>
                </a:solidFill>
                <a:latin typeface="Helvetica Now Text" panose="020B0504030202020204" pitchFamily="34" charset="77"/>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GB" dirty="0"/>
              <a:t>Click to add subhead</a:t>
            </a:r>
            <a:endParaRPr lang="en-US" dirty="0"/>
          </a:p>
        </p:txBody>
      </p:sp>
      <p:sp>
        <p:nvSpPr>
          <p:cNvPr id="8" name="Footer Placeholder 3">
            <a:extLst>
              <a:ext uri="{FF2B5EF4-FFF2-40B4-BE49-F238E27FC236}">
                <a16:creationId xmlns:a16="http://schemas.microsoft.com/office/drawing/2014/main" id="{D427D5A5-7168-2B41-BED8-8002CFCE658E}"/>
              </a:ext>
            </a:extLst>
          </p:cNvPr>
          <p:cNvSpPr>
            <a:spLocks noGrp="1"/>
          </p:cNvSpPr>
          <p:nvPr>
            <p:ph type="ftr" sz="quarter" idx="3"/>
          </p:nvPr>
        </p:nvSpPr>
        <p:spPr>
          <a:xfrm>
            <a:off x="12023125" y="12554568"/>
            <a:ext cx="10077288" cy="730250"/>
          </a:xfrm>
          <a:prstGeom prst="rect">
            <a:avLst/>
          </a:prstGeom>
        </p:spPr>
        <p:txBody>
          <a:bodyPr vert="horz" wrap="square" lIns="0" tIns="0" rIns="0" bIns="0" rtlCol="0" anchor="ctr"/>
          <a:lstStyle>
            <a:lvl1pPr marL="0" marR="0" indent="0" algn="r" defTabSz="1828709" rtl="0" eaLnBrk="1" fontAlgn="auto" latinLnBrk="0" hangingPunct="1">
              <a:lnSpc>
                <a:spcPct val="100000"/>
              </a:lnSpc>
              <a:spcBef>
                <a:spcPts val="0"/>
              </a:spcBef>
              <a:spcAft>
                <a:spcPts val="0"/>
              </a:spcAft>
              <a:buClrTx/>
              <a:buSzTx/>
              <a:buFontTx/>
              <a:buNone/>
              <a:tabLst/>
              <a:defRPr sz="800" b="0" i="0">
                <a:solidFill>
                  <a:schemeClr val="tx1"/>
                </a:solidFill>
                <a:latin typeface="Helvetica Now Text" panose="020B0504030202020204" pitchFamily="34" charset="77"/>
              </a:defRPr>
            </a:lvl1pPr>
          </a:lstStyle>
          <a:p>
            <a:r>
              <a:rPr lang="en-GB" dirty="0"/>
              <a:t>Legal Copy Helvetica Regular 8/9.6 Black</a:t>
            </a:r>
          </a:p>
        </p:txBody>
      </p:sp>
      <p:sp>
        <p:nvSpPr>
          <p:cNvPr id="12" name="Text Placeholder 11">
            <a:extLst>
              <a:ext uri="{FF2B5EF4-FFF2-40B4-BE49-F238E27FC236}">
                <a16:creationId xmlns:a16="http://schemas.microsoft.com/office/drawing/2014/main" id="{6610D141-49A2-A047-8FB7-140EBDBBC4B0}"/>
              </a:ext>
            </a:extLst>
          </p:cNvPr>
          <p:cNvSpPr>
            <a:spLocks noGrp="1"/>
          </p:cNvSpPr>
          <p:nvPr>
            <p:ph type="body" sz="quarter" idx="15" hasCustomPrompt="1"/>
          </p:nvPr>
        </p:nvSpPr>
        <p:spPr>
          <a:xfrm>
            <a:off x="2250832" y="4537442"/>
            <a:ext cx="3812344" cy="2392363"/>
          </a:xfrm>
        </p:spPr>
        <p:txBody>
          <a:bodyPr/>
          <a:lstStyle>
            <a:lvl1pPr>
              <a:lnSpc>
                <a:spcPct val="100000"/>
              </a:lnSpc>
              <a:spcAft>
                <a:spcPts val="1200"/>
              </a:spcAft>
              <a:defRPr>
                <a:solidFill>
                  <a:schemeClr val="tx1"/>
                </a:solidFill>
              </a:defRPr>
            </a:lvl1pPr>
            <a:lvl2pPr>
              <a:lnSpc>
                <a:spcPct val="117000"/>
              </a:lnSpc>
              <a:spcAft>
                <a:spcPts val="1000"/>
              </a:spcAft>
              <a:defRPr b="0" i="0">
                <a:solidFill>
                  <a:schemeClr val="tx1"/>
                </a:solidFill>
                <a:latin typeface="Helvetica Now Text" panose="020B0504030202020204" pitchFamily="34" charset="77"/>
              </a:defRPr>
            </a:lvl2pPr>
            <a:lvl3pPr>
              <a:lnSpc>
                <a:spcPct val="117000"/>
              </a:lnSpc>
              <a:defRPr>
                <a:solidFill>
                  <a:schemeClr val="tx2"/>
                </a:solidFill>
              </a:defRPr>
            </a:lvl3pPr>
            <a:lvl4pPr>
              <a:lnSpc>
                <a:spcPct val="117000"/>
              </a:lnSpc>
              <a:defRPr>
                <a:solidFill>
                  <a:schemeClr val="tx2"/>
                </a:solidFill>
              </a:defRPr>
            </a:lvl4pPr>
            <a:lvl5pPr>
              <a:lnSpc>
                <a:spcPct val="117000"/>
              </a:lnSpc>
              <a:defRPr>
                <a:solidFill>
                  <a:schemeClr val="tx2"/>
                </a:solidFill>
              </a:defRPr>
            </a:lvl5pPr>
          </a:lstStyle>
          <a:p>
            <a:pPr lvl="0"/>
            <a:r>
              <a:rPr lang="en-GB" dirty="0"/>
              <a:t>Type a subheading – First level. Type text Second level</a:t>
            </a:r>
          </a:p>
          <a:p>
            <a:pPr lvl="1"/>
            <a:r>
              <a:rPr lang="en-GB" dirty="0"/>
              <a:t>Second level</a:t>
            </a:r>
          </a:p>
        </p:txBody>
      </p:sp>
      <p:sp>
        <p:nvSpPr>
          <p:cNvPr id="19" name="Text Placeholder 2">
            <a:extLst>
              <a:ext uri="{FF2B5EF4-FFF2-40B4-BE49-F238E27FC236}">
                <a16:creationId xmlns:a16="http://schemas.microsoft.com/office/drawing/2014/main" id="{E49045D9-F474-534B-B66E-E6ADDDF84880}"/>
              </a:ext>
            </a:extLst>
          </p:cNvPr>
          <p:cNvSpPr>
            <a:spLocks noGrp="1"/>
          </p:cNvSpPr>
          <p:nvPr>
            <p:ph type="body" idx="1" hasCustomPrompt="1"/>
          </p:nvPr>
        </p:nvSpPr>
        <p:spPr>
          <a:xfrm>
            <a:off x="2049556" y="2945890"/>
            <a:ext cx="4214896" cy="1647824"/>
          </a:xfrm>
        </p:spPr>
        <p:txBody>
          <a:bodyPr anchor="t"/>
          <a:lstStyle>
            <a:lvl1pPr marL="0" indent="0" algn="ctr">
              <a:spcAft>
                <a:spcPts val="0"/>
              </a:spcAft>
              <a:buNone/>
              <a:defRPr sz="10000" b="0" i="0" spc="-100" baseline="0">
                <a:solidFill>
                  <a:schemeClr val="tx1"/>
                </a:solidFill>
                <a:latin typeface="Helvetica Now Text Light" panose="020B0404030202020204" pitchFamily="34"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dirty="0"/>
              <a:t>00:00</a:t>
            </a:r>
          </a:p>
        </p:txBody>
      </p:sp>
      <p:sp>
        <p:nvSpPr>
          <p:cNvPr id="20" name="Text Placeholder 2">
            <a:extLst>
              <a:ext uri="{FF2B5EF4-FFF2-40B4-BE49-F238E27FC236}">
                <a16:creationId xmlns:a16="http://schemas.microsoft.com/office/drawing/2014/main" id="{54251FBB-F5DB-CF4D-9F5D-7C56555892F7}"/>
              </a:ext>
            </a:extLst>
          </p:cNvPr>
          <p:cNvSpPr>
            <a:spLocks noGrp="1"/>
          </p:cNvSpPr>
          <p:nvPr>
            <p:ph type="body" idx="16" hasCustomPrompt="1"/>
          </p:nvPr>
        </p:nvSpPr>
        <p:spPr>
          <a:xfrm>
            <a:off x="7405691" y="2945890"/>
            <a:ext cx="4214896" cy="1647824"/>
          </a:xfrm>
        </p:spPr>
        <p:txBody>
          <a:bodyPr anchor="t"/>
          <a:lstStyle>
            <a:lvl1pPr marL="0" indent="0" algn="ctr">
              <a:spcAft>
                <a:spcPts val="0"/>
              </a:spcAft>
              <a:buNone/>
              <a:defRPr sz="10000" b="0" i="0" spc="-100" baseline="0">
                <a:solidFill>
                  <a:schemeClr val="tx1"/>
                </a:solidFill>
                <a:latin typeface="Helvetica Now Text Light" panose="020B0404030202020204" pitchFamily="34"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dirty="0"/>
              <a:t>00:00</a:t>
            </a:r>
          </a:p>
        </p:txBody>
      </p:sp>
      <p:sp>
        <p:nvSpPr>
          <p:cNvPr id="21" name="Text Placeholder 2">
            <a:extLst>
              <a:ext uri="{FF2B5EF4-FFF2-40B4-BE49-F238E27FC236}">
                <a16:creationId xmlns:a16="http://schemas.microsoft.com/office/drawing/2014/main" id="{F79A4968-9A45-1F43-9FBF-F939A432017B}"/>
              </a:ext>
            </a:extLst>
          </p:cNvPr>
          <p:cNvSpPr>
            <a:spLocks noGrp="1"/>
          </p:cNvSpPr>
          <p:nvPr>
            <p:ph type="body" idx="17" hasCustomPrompt="1"/>
          </p:nvPr>
        </p:nvSpPr>
        <p:spPr>
          <a:xfrm>
            <a:off x="12761826" y="2945890"/>
            <a:ext cx="4214896" cy="1647824"/>
          </a:xfrm>
        </p:spPr>
        <p:txBody>
          <a:bodyPr anchor="t"/>
          <a:lstStyle>
            <a:lvl1pPr marL="0" indent="0" algn="ctr">
              <a:spcAft>
                <a:spcPts val="0"/>
              </a:spcAft>
              <a:buNone/>
              <a:defRPr sz="10000" b="0" i="0" spc="-100" baseline="0">
                <a:solidFill>
                  <a:schemeClr val="accent2"/>
                </a:solidFill>
                <a:latin typeface="Helvetica Now Text Light" panose="020B0404030202020204" pitchFamily="34"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dirty="0"/>
              <a:t>00:00</a:t>
            </a:r>
          </a:p>
        </p:txBody>
      </p:sp>
      <p:sp>
        <p:nvSpPr>
          <p:cNvPr id="22" name="Text Placeholder 2">
            <a:extLst>
              <a:ext uri="{FF2B5EF4-FFF2-40B4-BE49-F238E27FC236}">
                <a16:creationId xmlns:a16="http://schemas.microsoft.com/office/drawing/2014/main" id="{81177350-D59D-1A4B-866F-F6B33BFE23C9}"/>
              </a:ext>
            </a:extLst>
          </p:cNvPr>
          <p:cNvSpPr>
            <a:spLocks noGrp="1"/>
          </p:cNvSpPr>
          <p:nvPr>
            <p:ph type="body" idx="18" hasCustomPrompt="1"/>
          </p:nvPr>
        </p:nvSpPr>
        <p:spPr>
          <a:xfrm>
            <a:off x="18117961" y="2945890"/>
            <a:ext cx="4214896" cy="1647824"/>
          </a:xfrm>
        </p:spPr>
        <p:txBody>
          <a:bodyPr anchor="t"/>
          <a:lstStyle>
            <a:lvl1pPr marL="0" indent="0" algn="ctr">
              <a:spcAft>
                <a:spcPts val="0"/>
              </a:spcAft>
              <a:buNone/>
              <a:defRPr sz="10000" b="0" i="0" spc="-100" baseline="0">
                <a:solidFill>
                  <a:schemeClr val="tx1"/>
                </a:solidFill>
                <a:latin typeface="Helvetica Now Text Light" panose="020B0404030202020204" pitchFamily="34"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dirty="0"/>
              <a:t>00:00</a:t>
            </a:r>
          </a:p>
        </p:txBody>
      </p:sp>
      <p:sp>
        <p:nvSpPr>
          <p:cNvPr id="23" name="Text Placeholder 11">
            <a:extLst>
              <a:ext uri="{FF2B5EF4-FFF2-40B4-BE49-F238E27FC236}">
                <a16:creationId xmlns:a16="http://schemas.microsoft.com/office/drawing/2014/main" id="{CFCF217A-3A08-6B4F-B3FF-408C4E3EF83E}"/>
              </a:ext>
            </a:extLst>
          </p:cNvPr>
          <p:cNvSpPr>
            <a:spLocks noGrp="1"/>
          </p:cNvSpPr>
          <p:nvPr>
            <p:ph type="body" sz="quarter" idx="19" hasCustomPrompt="1"/>
          </p:nvPr>
        </p:nvSpPr>
        <p:spPr>
          <a:xfrm>
            <a:off x="7582488" y="4537442"/>
            <a:ext cx="3812344" cy="2392363"/>
          </a:xfrm>
        </p:spPr>
        <p:txBody>
          <a:bodyPr/>
          <a:lstStyle>
            <a:lvl1pPr>
              <a:lnSpc>
                <a:spcPct val="100000"/>
              </a:lnSpc>
              <a:spcAft>
                <a:spcPts val="1200"/>
              </a:spcAft>
              <a:defRPr>
                <a:solidFill>
                  <a:schemeClr val="tx1"/>
                </a:solidFill>
              </a:defRPr>
            </a:lvl1pPr>
            <a:lvl2pPr>
              <a:lnSpc>
                <a:spcPct val="117000"/>
              </a:lnSpc>
              <a:spcAft>
                <a:spcPts val="1000"/>
              </a:spcAft>
              <a:defRPr b="0" i="0">
                <a:solidFill>
                  <a:schemeClr val="tx1"/>
                </a:solidFill>
                <a:latin typeface="Helvetica Now Text" panose="020B0504030202020204" pitchFamily="34" charset="77"/>
              </a:defRPr>
            </a:lvl2pPr>
            <a:lvl3pPr>
              <a:lnSpc>
                <a:spcPct val="117000"/>
              </a:lnSpc>
              <a:defRPr>
                <a:solidFill>
                  <a:schemeClr val="tx2"/>
                </a:solidFill>
              </a:defRPr>
            </a:lvl3pPr>
            <a:lvl4pPr>
              <a:lnSpc>
                <a:spcPct val="117000"/>
              </a:lnSpc>
              <a:defRPr>
                <a:solidFill>
                  <a:schemeClr val="tx2"/>
                </a:solidFill>
              </a:defRPr>
            </a:lvl4pPr>
            <a:lvl5pPr>
              <a:lnSpc>
                <a:spcPct val="117000"/>
              </a:lnSpc>
              <a:defRPr>
                <a:solidFill>
                  <a:schemeClr val="tx2"/>
                </a:solidFill>
              </a:defRPr>
            </a:lvl5pPr>
          </a:lstStyle>
          <a:p>
            <a:pPr lvl="0"/>
            <a:r>
              <a:rPr lang="en-GB" dirty="0"/>
              <a:t>Type a subheading – First level. Type text Second level</a:t>
            </a:r>
          </a:p>
          <a:p>
            <a:pPr lvl="1"/>
            <a:r>
              <a:rPr lang="en-GB" dirty="0"/>
              <a:t>Second level</a:t>
            </a:r>
          </a:p>
        </p:txBody>
      </p:sp>
      <p:sp>
        <p:nvSpPr>
          <p:cNvPr id="24" name="Text Placeholder 11">
            <a:extLst>
              <a:ext uri="{FF2B5EF4-FFF2-40B4-BE49-F238E27FC236}">
                <a16:creationId xmlns:a16="http://schemas.microsoft.com/office/drawing/2014/main" id="{2A7FD1F4-E4CD-AF49-AF5B-9130F9B4A088}"/>
              </a:ext>
            </a:extLst>
          </p:cNvPr>
          <p:cNvSpPr>
            <a:spLocks noGrp="1"/>
          </p:cNvSpPr>
          <p:nvPr>
            <p:ph type="body" sz="quarter" idx="20" hasCustomPrompt="1"/>
          </p:nvPr>
        </p:nvSpPr>
        <p:spPr>
          <a:xfrm>
            <a:off x="12914144" y="4537442"/>
            <a:ext cx="3812344" cy="2392363"/>
          </a:xfrm>
        </p:spPr>
        <p:txBody>
          <a:bodyPr/>
          <a:lstStyle>
            <a:lvl1pPr>
              <a:lnSpc>
                <a:spcPct val="100000"/>
              </a:lnSpc>
              <a:spcAft>
                <a:spcPts val="1200"/>
              </a:spcAft>
              <a:defRPr>
                <a:solidFill>
                  <a:schemeClr val="tx1"/>
                </a:solidFill>
              </a:defRPr>
            </a:lvl1pPr>
            <a:lvl2pPr>
              <a:lnSpc>
                <a:spcPct val="117000"/>
              </a:lnSpc>
              <a:spcAft>
                <a:spcPts val="1000"/>
              </a:spcAft>
              <a:defRPr b="0" i="0">
                <a:solidFill>
                  <a:schemeClr val="tx1"/>
                </a:solidFill>
                <a:latin typeface="Helvetica Now Text" panose="020B0504030202020204" pitchFamily="34" charset="77"/>
              </a:defRPr>
            </a:lvl2pPr>
            <a:lvl3pPr>
              <a:lnSpc>
                <a:spcPct val="117000"/>
              </a:lnSpc>
              <a:defRPr>
                <a:solidFill>
                  <a:schemeClr val="tx2"/>
                </a:solidFill>
              </a:defRPr>
            </a:lvl3pPr>
            <a:lvl4pPr>
              <a:lnSpc>
                <a:spcPct val="117000"/>
              </a:lnSpc>
              <a:defRPr>
                <a:solidFill>
                  <a:schemeClr val="tx2"/>
                </a:solidFill>
              </a:defRPr>
            </a:lvl4pPr>
            <a:lvl5pPr>
              <a:lnSpc>
                <a:spcPct val="117000"/>
              </a:lnSpc>
              <a:defRPr>
                <a:solidFill>
                  <a:schemeClr val="tx2"/>
                </a:solidFill>
              </a:defRPr>
            </a:lvl5pPr>
          </a:lstStyle>
          <a:p>
            <a:pPr lvl="0"/>
            <a:r>
              <a:rPr lang="en-GB" dirty="0"/>
              <a:t>Type a subheading – First level. Type text Second level</a:t>
            </a:r>
          </a:p>
          <a:p>
            <a:pPr lvl="1"/>
            <a:r>
              <a:rPr lang="en-GB" dirty="0"/>
              <a:t>Second level</a:t>
            </a:r>
          </a:p>
        </p:txBody>
      </p:sp>
      <p:sp>
        <p:nvSpPr>
          <p:cNvPr id="25" name="Text Placeholder 11">
            <a:extLst>
              <a:ext uri="{FF2B5EF4-FFF2-40B4-BE49-F238E27FC236}">
                <a16:creationId xmlns:a16="http://schemas.microsoft.com/office/drawing/2014/main" id="{5C32491C-7CCF-1342-BDE0-FE357B42D453}"/>
              </a:ext>
            </a:extLst>
          </p:cNvPr>
          <p:cNvSpPr>
            <a:spLocks noGrp="1"/>
          </p:cNvSpPr>
          <p:nvPr>
            <p:ph type="body" sz="quarter" idx="21" hasCustomPrompt="1"/>
          </p:nvPr>
        </p:nvSpPr>
        <p:spPr>
          <a:xfrm>
            <a:off x="18245799" y="4537442"/>
            <a:ext cx="3812344" cy="2392363"/>
          </a:xfrm>
        </p:spPr>
        <p:txBody>
          <a:bodyPr/>
          <a:lstStyle>
            <a:lvl1pPr>
              <a:lnSpc>
                <a:spcPct val="100000"/>
              </a:lnSpc>
              <a:spcAft>
                <a:spcPts val="1200"/>
              </a:spcAft>
              <a:defRPr>
                <a:solidFill>
                  <a:schemeClr val="tx1"/>
                </a:solidFill>
              </a:defRPr>
            </a:lvl1pPr>
            <a:lvl2pPr>
              <a:lnSpc>
                <a:spcPct val="117000"/>
              </a:lnSpc>
              <a:spcAft>
                <a:spcPts val="1000"/>
              </a:spcAft>
              <a:defRPr b="0" i="0">
                <a:solidFill>
                  <a:schemeClr val="tx1"/>
                </a:solidFill>
                <a:latin typeface="Helvetica Now Text" panose="020B0504030202020204" pitchFamily="34" charset="77"/>
              </a:defRPr>
            </a:lvl2pPr>
            <a:lvl3pPr>
              <a:lnSpc>
                <a:spcPct val="117000"/>
              </a:lnSpc>
              <a:defRPr>
                <a:solidFill>
                  <a:schemeClr val="tx1"/>
                </a:solidFill>
              </a:defRPr>
            </a:lvl3pPr>
            <a:lvl4pPr>
              <a:lnSpc>
                <a:spcPct val="117000"/>
              </a:lnSpc>
              <a:defRPr>
                <a:solidFill>
                  <a:schemeClr val="tx1"/>
                </a:solidFill>
              </a:defRPr>
            </a:lvl4pPr>
            <a:lvl5pPr>
              <a:lnSpc>
                <a:spcPct val="117000"/>
              </a:lnSpc>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GB" dirty="0"/>
              <a:t>Type a subheading – First level. Type text Second level</a:t>
            </a:r>
          </a:p>
          <a:p>
            <a:pPr lvl="1"/>
            <a:r>
              <a:rPr lang="en-GB" dirty="0"/>
              <a:t>Second level</a:t>
            </a:r>
          </a:p>
        </p:txBody>
      </p:sp>
      <p:sp>
        <p:nvSpPr>
          <p:cNvPr id="5" name="Title 4">
            <a:extLst>
              <a:ext uri="{FF2B5EF4-FFF2-40B4-BE49-F238E27FC236}">
                <a16:creationId xmlns:a16="http://schemas.microsoft.com/office/drawing/2014/main" id="{CE94A118-9ACE-1944-A522-D064A28911A7}"/>
              </a:ext>
            </a:extLst>
          </p:cNvPr>
          <p:cNvSpPr>
            <a:spLocks noGrp="1"/>
          </p:cNvSpPr>
          <p:nvPr>
            <p:ph type="title" hasCustomPrompt="1"/>
          </p:nvPr>
        </p:nvSpPr>
        <p:spPr/>
        <p:txBody>
          <a:bodyPr/>
          <a:lstStyle/>
          <a:p>
            <a:r>
              <a:rPr lang="en-GB" dirty="0"/>
              <a:t>Agenda – click to add title</a:t>
            </a:r>
          </a:p>
        </p:txBody>
      </p:sp>
    </p:spTree>
    <p:extLst>
      <p:ext uri="{BB962C8B-B14F-4D97-AF65-F5344CB8AC3E}">
        <p14:creationId xmlns:p14="http://schemas.microsoft.com/office/powerpoint/2010/main" val="31240241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callout">
    <p:bg>
      <p:bgPr>
        <a:solidFill>
          <a:srgbClr val="E5EF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3DFE6-CF7F-6941-BD95-6D8F3550836E}"/>
              </a:ext>
            </a:extLst>
          </p:cNvPr>
          <p:cNvSpPr>
            <a:spLocks noGrp="1"/>
          </p:cNvSpPr>
          <p:nvPr>
            <p:ph type="title" hasCustomPrompt="1"/>
          </p:nvPr>
        </p:nvSpPr>
        <p:spPr>
          <a:xfrm>
            <a:off x="762000" y="7006886"/>
            <a:ext cx="19048413" cy="1571225"/>
          </a:xfrm>
        </p:spPr>
        <p:txBody>
          <a:bodyPr anchor="t">
            <a:noAutofit/>
          </a:bodyPr>
          <a:lstStyle>
            <a:lvl1pPr algn="l">
              <a:lnSpc>
                <a:spcPct val="100000"/>
              </a:lnSpc>
              <a:defRPr sz="3200" b="0" i="0">
                <a:solidFill>
                  <a:schemeClr val="tx1"/>
                </a:solidFill>
                <a:latin typeface="Helvetica Now Text" panose="020B0504030202020204" pitchFamily="34" charset="77"/>
              </a:defRPr>
            </a:lvl1pPr>
          </a:lstStyle>
          <a:p>
            <a:r>
              <a:rPr lang="en-GB" dirty="0"/>
              <a:t>Click to edit callout subhead</a:t>
            </a:r>
          </a:p>
        </p:txBody>
      </p:sp>
      <p:sp>
        <p:nvSpPr>
          <p:cNvPr id="3" name="Slide Number Placeholder 2">
            <a:extLst>
              <a:ext uri="{FF2B5EF4-FFF2-40B4-BE49-F238E27FC236}">
                <a16:creationId xmlns:a16="http://schemas.microsoft.com/office/drawing/2014/main" id="{777E01A6-7CA0-C146-AFF9-40B8146B8884}"/>
              </a:ext>
            </a:extLst>
          </p:cNvPr>
          <p:cNvSpPr>
            <a:spLocks noGrp="1"/>
          </p:cNvSpPr>
          <p:nvPr>
            <p:ph type="sldNum" sz="quarter" idx="10"/>
          </p:nvPr>
        </p:nvSpPr>
        <p:spPr/>
        <p:txBody>
          <a:bodyPr/>
          <a:lstStyle/>
          <a:p>
            <a:fld id="{91D568E7-61F5-D04E-995D-81EF41C01A2A}" type="slidenum">
              <a:rPr lang="en-GB" smtClean="0"/>
              <a:pPr/>
              <a:t>‹N°›</a:t>
            </a:fld>
            <a:endParaRPr lang="en-GB" dirty="0"/>
          </a:p>
        </p:txBody>
      </p:sp>
      <p:sp>
        <p:nvSpPr>
          <p:cNvPr id="4" name="Footer Placeholder 3">
            <a:extLst>
              <a:ext uri="{FF2B5EF4-FFF2-40B4-BE49-F238E27FC236}">
                <a16:creationId xmlns:a16="http://schemas.microsoft.com/office/drawing/2014/main" id="{3F7AED66-6F74-7547-9E21-115ADD7A8E24}"/>
              </a:ext>
            </a:extLst>
          </p:cNvPr>
          <p:cNvSpPr>
            <a:spLocks noGrp="1"/>
          </p:cNvSpPr>
          <p:nvPr>
            <p:ph type="ftr" sz="quarter" idx="11"/>
          </p:nvPr>
        </p:nvSpPr>
        <p:spPr/>
        <p:txBody>
          <a:bodyPr/>
          <a:lstStyle/>
          <a:p>
            <a:r>
              <a:rPr lang="en-GB" dirty="0"/>
              <a:t>Legal Copy Helvetica Regular 8/9.6 Black</a:t>
            </a:r>
          </a:p>
        </p:txBody>
      </p:sp>
      <p:sp>
        <p:nvSpPr>
          <p:cNvPr id="7" name="Subtitle 2">
            <a:extLst>
              <a:ext uri="{FF2B5EF4-FFF2-40B4-BE49-F238E27FC236}">
                <a16:creationId xmlns:a16="http://schemas.microsoft.com/office/drawing/2014/main" id="{71AC1B24-C527-8C44-89B1-BA739F2AB5F4}"/>
              </a:ext>
            </a:extLst>
          </p:cNvPr>
          <p:cNvSpPr>
            <a:spLocks noGrp="1"/>
          </p:cNvSpPr>
          <p:nvPr>
            <p:ph type="subTitle" idx="13" hasCustomPrompt="1"/>
          </p:nvPr>
        </p:nvSpPr>
        <p:spPr>
          <a:xfrm>
            <a:off x="762000" y="1752600"/>
            <a:ext cx="19048413" cy="4956514"/>
          </a:xfrm>
        </p:spPr>
        <p:txBody>
          <a:bodyPr wrap="square" anchor="b" anchorCtr="0">
            <a:noAutofit/>
          </a:bodyPr>
          <a:lstStyle>
            <a:lvl1pPr marL="0" indent="0" algn="l">
              <a:lnSpc>
                <a:spcPct val="100000"/>
              </a:lnSpc>
              <a:spcAft>
                <a:spcPts val="0"/>
              </a:spcAft>
              <a:buNone/>
              <a:defRPr sz="8800" b="0" i="0">
                <a:solidFill>
                  <a:schemeClr val="tx1"/>
                </a:solidFill>
                <a:latin typeface="Helvetica Now Text Light" panose="020B0404030202020204" pitchFamily="34" charset="77"/>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pPr lvl="0"/>
            <a:r>
              <a:rPr lang="en-US" dirty="0"/>
              <a:t>Click to enter Callout</a:t>
            </a:r>
          </a:p>
        </p:txBody>
      </p:sp>
    </p:spTree>
    <p:extLst>
      <p:ext uri="{BB962C8B-B14F-4D97-AF65-F5344CB8AC3E}">
        <p14:creationId xmlns:p14="http://schemas.microsoft.com/office/powerpoint/2010/main" val="26286057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1col">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solidFill>
              </a:defRPr>
            </a:lvl1pPr>
          </a:lstStyle>
          <a:p>
            <a:fld id="{91D568E7-61F5-D04E-995D-81EF41C01A2A}" type="slidenum">
              <a:rPr lang="en-GB" smtClean="0"/>
              <a:pPr/>
              <a:t>‹N°›</a:t>
            </a:fld>
            <a:endParaRPr lang="en-GB" dirty="0"/>
          </a:p>
        </p:txBody>
      </p:sp>
      <p:sp>
        <p:nvSpPr>
          <p:cNvPr id="7" name="Footer Placeholder 3">
            <a:extLst>
              <a:ext uri="{FF2B5EF4-FFF2-40B4-BE49-F238E27FC236}">
                <a16:creationId xmlns:a16="http://schemas.microsoft.com/office/drawing/2014/main" id="{87BEC2EE-DF3F-614E-88A6-0E37009C4E63}"/>
              </a:ext>
            </a:extLst>
          </p:cNvPr>
          <p:cNvSpPr>
            <a:spLocks noGrp="1"/>
          </p:cNvSpPr>
          <p:nvPr>
            <p:ph type="ftr" sz="quarter" idx="3"/>
          </p:nvPr>
        </p:nvSpPr>
        <p:spPr>
          <a:xfrm>
            <a:off x="12023125" y="12554568"/>
            <a:ext cx="10077288" cy="730250"/>
          </a:xfrm>
          <a:prstGeom prst="rect">
            <a:avLst/>
          </a:prstGeom>
        </p:spPr>
        <p:txBody>
          <a:bodyPr vert="horz" wrap="square" lIns="0" tIns="0" rIns="0" bIns="0" rtlCol="0" anchor="ctr"/>
          <a:lstStyle>
            <a:lvl1pPr marL="0" marR="0" indent="0" algn="r" defTabSz="1828709" rtl="0" eaLnBrk="1" fontAlgn="auto" latinLnBrk="0" hangingPunct="1">
              <a:lnSpc>
                <a:spcPct val="100000"/>
              </a:lnSpc>
              <a:spcBef>
                <a:spcPts val="0"/>
              </a:spcBef>
              <a:spcAft>
                <a:spcPts val="0"/>
              </a:spcAft>
              <a:buClrTx/>
              <a:buSzTx/>
              <a:buFontTx/>
              <a:buNone/>
              <a:tabLst/>
              <a:defRPr sz="800" b="0" i="0">
                <a:solidFill>
                  <a:schemeClr val="tx1"/>
                </a:solidFill>
                <a:latin typeface="Helvetica Now Text" panose="020B0504030202020204" pitchFamily="34" charset="77"/>
              </a:defRPr>
            </a:lvl1pPr>
          </a:lstStyle>
          <a:p>
            <a:r>
              <a:rPr lang="en-GB" dirty="0"/>
              <a:t>Legal Copy Helvetica Regular 8/9.6 Black</a:t>
            </a:r>
          </a:p>
        </p:txBody>
      </p:sp>
      <p:sp>
        <p:nvSpPr>
          <p:cNvPr id="5" name="Title 4">
            <a:extLst>
              <a:ext uri="{FF2B5EF4-FFF2-40B4-BE49-F238E27FC236}">
                <a16:creationId xmlns:a16="http://schemas.microsoft.com/office/drawing/2014/main" id="{E3C57073-C7EE-2841-80E1-0655BC165A7C}"/>
              </a:ext>
            </a:extLst>
          </p:cNvPr>
          <p:cNvSpPr>
            <a:spLocks noGrp="1"/>
          </p:cNvSpPr>
          <p:nvPr>
            <p:ph type="title" hasCustomPrompt="1"/>
          </p:nvPr>
        </p:nvSpPr>
        <p:spPr/>
        <p:txBody>
          <a:bodyPr/>
          <a:lstStyle/>
          <a:p>
            <a:r>
              <a:rPr lang="en-US" dirty="0"/>
              <a:t>Click to add title</a:t>
            </a:r>
            <a:endParaRPr lang="en-GB" dirty="0"/>
          </a:p>
        </p:txBody>
      </p:sp>
      <p:sp>
        <p:nvSpPr>
          <p:cNvPr id="8" name="Subtitle 2">
            <a:extLst>
              <a:ext uri="{FF2B5EF4-FFF2-40B4-BE49-F238E27FC236}">
                <a16:creationId xmlns:a16="http://schemas.microsoft.com/office/drawing/2014/main" id="{962223A4-0309-D041-BC7E-1B4B70A5FBB9}"/>
              </a:ext>
            </a:extLst>
          </p:cNvPr>
          <p:cNvSpPr>
            <a:spLocks noGrp="1"/>
          </p:cNvSpPr>
          <p:nvPr>
            <p:ph type="subTitle" idx="13" hasCustomPrompt="1"/>
          </p:nvPr>
        </p:nvSpPr>
        <p:spPr>
          <a:xfrm>
            <a:off x="2246313" y="1686568"/>
            <a:ext cx="21372512" cy="615553"/>
          </a:xfrm>
        </p:spPr>
        <p:txBody>
          <a:bodyPr wrap="square">
            <a:spAutoFit/>
          </a:bodyPr>
          <a:lstStyle>
            <a:lvl1pPr marL="0" indent="0" algn="l">
              <a:buNone/>
              <a:defRPr sz="4000" b="0" i="0">
                <a:solidFill>
                  <a:schemeClr val="tx1"/>
                </a:solidFill>
                <a:latin typeface="Helvetica Now Text" panose="020B0504030202020204" pitchFamily="34" charset="77"/>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GB" dirty="0"/>
              <a:t>Click to add subhead</a:t>
            </a:r>
            <a:endParaRPr lang="en-US" dirty="0"/>
          </a:p>
        </p:txBody>
      </p:sp>
      <p:sp>
        <p:nvSpPr>
          <p:cNvPr id="4" name="Content Placeholder 3">
            <a:extLst>
              <a:ext uri="{FF2B5EF4-FFF2-40B4-BE49-F238E27FC236}">
                <a16:creationId xmlns:a16="http://schemas.microsoft.com/office/drawing/2014/main" id="{12088575-1D1D-854D-BCD8-AF60B4C07CF7}"/>
              </a:ext>
            </a:extLst>
          </p:cNvPr>
          <p:cNvSpPr>
            <a:spLocks noGrp="1"/>
          </p:cNvSpPr>
          <p:nvPr>
            <p:ph sz="quarter" idx="14"/>
          </p:nvPr>
        </p:nvSpPr>
        <p:spPr>
          <a:xfrm>
            <a:off x="2284413" y="3124200"/>
            <a:ext cx="21334412" cy="88773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545495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2col">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1D568E7-61F5-D04E-995D-81EF41C01A2A}" type="slidenum">
              <a:rPr lang="en-GB" smtClean="0"/>
              <a:t>‹N°›</a:t>
            </a:fld>
            <a:endParaRPr lang="en-GB" dirty="0"/>
          </a:p>
        </p:txBody>
      </p:sp>
      <p:sp>
        <p:nvSpPr>
          <p:cNvPr id="7" name="Footer Placeholder 3">
            <a:extLst>
              <a:ext uri="{FF2B5EF4-FFF2-40B4-BE49-F238E27FC236}">
                <a16:creationId xmlns:a16="http://schemas.microsoft.com/office/drawing/2014/main" id="{87BEC2EE-DF3F-614E-88A6-0E37009C4E63}"/>
              </a:ext>
            </a:extLst>
          </p:cNvPr>
          <p:cNvSpPr>
            <a:spLocks noGrp="1"/>
          </p:cNvSpPr>
          <p:nvPr>
            <p:ph type="ftr" sz="quarter" idx="3"/>
          </p:nvPr>
        </p:nvSpPr>
        <p:spPr>
          <a:xfrm>
            <a:off x="12023125" y="12554568"/>
            <a:ext cx="10077288" cy="730250"/>
          </a:xfrm>
          <a:prstGeom prst="rect">
            <a:avLst/>
          </a:prstGeom>
        </p:spPr>
        <p:txBody>
          <a:bodyPr vert="horz" wrap="square" lIns="0" tIns="0" rIns="0" bIns="0" rtlCol="0" anchor="ctr"/>
          <a:lstStyle>
            <a:lvl1pPr marL="0" marR="0" indent="0" algn="r" defTabSz="1828709" rtl="0" eaLnBrk="1" fontAlgn="auto" latinLnBrk="0" hangingPunct="1">
              <a:lnSpc>
                <a:spcPct val="100000"/>
              </a:lnSpc>
              <a:spcBef>
                <a:spcPts val="0"/>
              </a:spcBef>
              <a:spcAft>
                <a:spcPts val="0"/>
              </a:spcAft>
              <a:buClrTx/>
              <a:buSzTx/>
              <a:buFontTx/>
              <a:buNone/>
              <a:tabLst/>
              <a:defRPr sz="800" b="0" i="0">
                <a:solidFill>
                  <a:schemeClr val="tx1"/>
                </a:solidFill>
                <a:latin typeface="Helvetica Now Text" panose="020B0504030202020204" pitchFamily="34" charset="77"/>
              </a:defRPr>
            </a:lvl1pPr>
          </a:lstStyle>
          <a:p>
            <a:r>
              <a:rPr lang="en-GB" dirty="0"/>
              <a:t>Legal Copy Helvetica Regular 8/9.6 Black</a:t>
            </a:r>
          </a:p>
        </p:txBody>
      </p:sp>
      <p:sp>
        <p:nvSpPr>
          <p:cNvPr id="5" name="Title 4">
            <a:extLst>
              <a:ext uri="{FF2B5EF4-FFF2-40B4-BE49-F238E27FC236}">
                <a16:creationId xmlns:a16="http://schemas.microsoft.com/office/drawing/2014/main" id="{E3C57073-C7EE-2841-80E1-0655BC165A7C}"/>
              </a:ext>
            </a:extLst>
          </p:cNvPr>
          <p:cNvSpPr>
            <a:spLocks noGrp="1"/>
          </p:cNvSpPr>
          <p:nvPr>
            <p:ph type="title" hasCustomPrompt="1"/>
          </p:nvPr>
        </p:nvSpPr>
        <p:spPr/>
        <p:txBody>
          <a:bodyPr/>
          <a:lstStyle/>
          <a:p>
            <a:r>
              <a:rPr lang="en-US" dirty="0"/>
              <a:t>Click to add title</a:t>
            </a:r>
            <a:endParaRPr lang="en-GB" dirty="0"/>
          </a:p>
        </p:txBody>
      </p:sp>
      <p:sp>
        <p:nvSpPr>
          <p:cNvPr id="8" name="Subtitle 2">
            <a:extLst>
              <a:ext uri="{FF2B5EF4-FFF2-40B4-BE49-F238E27FC236}">
                <a16:creationId xmlns:a16="http://schemas.microsoft.com/office/drawing/2014/main" id="{962223A4-0309-D041-BC7E-1B4B70A5FBB9}"/>
              </a:ext>
            </a:extLst>
          </p:cNvPr>
          <p:cNvSpPr>
            <a:spLocks noGrp="1"/>
          </p:cNvSpPr>
          <p:nvPr>
            <p:ph type="subTitle" idx="13" hasCustomPrompt="1"/>
          </p:nvPr>
        </p:nvSpPr>
        <p:spPr>
          <a:xfrm>
            <a:off x="2246313" y="1686568"/>
            <a:ext cx="21372512" cy="615553"/>
          </a:xfrm>
        </p:spPr>
        <p:txBody>
          <a:bodyPr wrap="square">
            <a:spAutoFit/>
          </a:bodyPr>
          <a:lstStyle>
            <a:lvl1pPr marL="0" indent="0" algn="l">
              <a:buNone/>
              <a:defRPr sz="4000" b="0" i="0">
                <a:solidFill>
                  <a:schemeClr val="tx1"/>
                </a:solidFill>
                <a:latin typeface="Helvetica Now Text" panose="020B0504030202020204" pitchFamily="34" charset="77"/>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GB" dirty="0"/>
              <a:t>Click to add subhead</a:t>
            </a:r>
            <a:endParaRPr lang="en-US" dirty="0"/>
          </a:p>
        </p:txBody>
      </p:sp>
      <p:sp>
        <p:nvSpPr>
          <p:cNvPr id="4" name="Content Placeholder 3">
            <a:extLst>
              <a:ext uri="{FF2B5EF4-FFF2-40B4-BE49-F238E27FC236}">
                <a16:creationId xmlns:a16="http://schemas.microsoft.com/office/drawing/2014/main" id="{12088575-1D1D-854D-BCD8-AF60B4C07CF7}"/>
              </a:ext>
            </a:extLst>
          </p:cNvPr>
          <p:cNvSpPr>
            <a:spLocks noGrp="1"/>
          </p:cNvSpPr>
          <p:nvPr>
            <p:ph sz="quarter" idx="14"/>
          </p:nvPr>
        </p:nvSpPr>
        <p:spPr>
          <a:xfrm>
            <a:off x="2284413" y="3124200"/>
            <a:ext cx="9906793" cy="88773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9" name="Content Placeholder 3">
            <a:extLst>
              <a:ext uri="{FF2B5EF4-FFF2-40B4-BE49-F238E27FC236}">
                <a16:creationId xmlns:a16="http://schemas.microsoft.com/office/drawing/2014/main" id="{C4727DAE-2E97-A443-B677-9D8220C5E4C4}"/>
              </a:ext>
            </a:extLst>
          </p:cNvPr>
          <p:cNvSpPr>
            <a:spLocks noGrp="1"/>
          </p:cNvSpPr>
          <p:nvPr>
            <p:ph sz="quarter" idx="15"/>
          </p:nvPr>
        </p:nvSpPr>
        <p:spPr>
          <a:xfrm>
            <a:off x="12952413" y="3124200"/>
            <a:ext cx="10666413" cy="88773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22617960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3col">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1D568E7-61F5-D04E-995D-81EF41C01A2A}" type="slidenum">
              <a:rPr lang="en-GB" smtClean="0"/>
              <a:t>‹N°›</a:t>
            </a:fld>
            <a:endParaRPr lang="en-GB" dirty="0"/>
          </a:p>
        </p:txBody>
      </p:sp>
      <p:sp>
        <p:nvSpPr>
          <p:cNvPr id="7" name="Footer Placeholder 3">
            <a:extLst>
              <a:ext uri="{FF2B5EF4-FFF2-40B4-BE49-F238E27FC236}">
                <a16:creationId xmlns:a16="http://schemas.microsoft.com/office/drawing/2014/main" id="{87BEC2EE-DF3F-614E-88A6-0E37009C4E63}"/>
              </a:ext>
            </a:extLst>
          </p:cNvPr>
          <p:cNvSpPr>
            <a:spLocks noGrp="1"/>
          </p:cNvSpPr>
          <p:nvPr>
            <p:ph type="ftr" sz="quarter" idx="3"/>
          </p:nvPr>
        </p:nvSpPr>
        <p:spPr>
          <a:xfrm>
            <a:off x="12023125" y="12554568"/>
            <a:ext cx="10077288" cy="730250"/>
          </a:xfrm>
          <a:prstGeom prst="rect">
            <a:avLst/>
          </a:prstGeom>
        </p:spPr>
        <p:txBody>
          <a:bodyPr vert="horz" wrap="square" lIns="0" tIns="0" rIns="0" bIns="0" rtlCol="0" anchor="ctr"/>
          <a:lstStyle>
            <a:lvl1pPr marL="0" marR="0" indent="0" algn="r" defTabSz="1828709" rtl="0" eaLnBrk="1" fontAlgn="auto" latinLnBrk="0" hangingPunct="1">
              <a:lnSpc>
                <a:spcPct val="100000"/>
              </a:lnSpc>
              <a:spcBef>
                <a:spcPts val="0"/>
              </a:spcBef>
              <a:spcAft>
                <a:spcPts val="0"/>
              </a:spcAft>
              <a:buClrTx/>
              <a:buSzTx/>
              <a:buFontTx/>
              <a:buNone/>
              <a:tabLst/>
              <a:defRPr sz="800" b="0" i="0">
                <a:solidFill>
                  <a:schemeClr val="tx1"/>
                </a:solidFill>
                <a:latin typeface="Helvetica Now Text" panose="020B0504030202020204" pitchFamily="34" charset="77"/>
              </a:defRPr>
            </a:lvl1pPr>
          </a:lstStyle>
          <a:p>
            <a:r>
              <a:rPr lang="en-GB" dirty="0"/>
              <a:t>Legal Copy Helvetica Regular 8/9.6 Black</a:t>
            </a:r>
          </a:p>
        </p:txBody>
      </p:sp>
      <p:sp>
        <p:nvSpPr>
          <p:cNvPr id="5" name="Title 4">
            <a:extLst>
              <a:ext uri="{FF2B5EF4-FFF2-40B4-BE49-F238E27FC236}">
                <a16:creationId xmlns:a16="http://schemas.microsoft.com/office/drawing/2014/main" id="{E3C57073-C7EE-2841-80E1-0655BC165A7C}"/>
              </a:ext>
            </a:extLst>
          </p:cNvPr>
          <p:cNvSpPr>
            <a:spLocks noGrp="1"/>
          </p:cNvSpPr>
          <p:nvPr>
            <p:ph type="title" hasCustomPrompt="1"/>
          </p:nvPr>
        </p:nvSpPr>
        <p:spPr/>
        <p:txBody>
          <a:bodyPr/>
          <a:lstStyle/>
          <a:p>
            <a:r>
              <a:rPr lang="en-US" dirty="0"/>
              <a:t>Click to add title</a:t>
            </a:r>
            <a:endParaRPr lang="en-GB" dirty="0"/>
          </a:p>
        </p:txBody>
      </p:sp>
      <p:sp>
        <p:nvSpPr>
          <p:cNvPr id="8" name="Subtitle 2">
            <a:extLst>
              <a:ext uri="{FF2B5EF4-FFF2-40B4-BE49-F238E27FC236}">
                <a16:creationId xmlns:a16="http://schemas.microsoft.com/office/drawing/2014/main" id="{962223A4-0309-D041-BC7E-1B4B70A5FBB9}"/>
              </a:ext>
            </a:extLst>
          </p:cNvPr>
          <p:cNvSpPr>
            <a:spLocks noGrp="1"/>
          </p:cNvSpPr>
          <p:nvPr>
            <p:ph type="subTitle" idx="13" hasCustomPrompt="1"/>
          </p:nvPr>
        </p:nvSpPr>
        <p:spPr>
          <a:xfrm>
            <a:off x="2246313" y="1686568"/>
            <a:ext cx="21372512" cy="615553"/>
          </a:xfrm>
        </p:spPr>
        <p:txBody>
          <a:bodyPr wrap="square">
            <a:spAutoFit/>
          </a:bodyPr>
          <a:lstStyle>
            <a:lvl1pPr marL="0" indent="0" algn="l">
              <a:buNone/>
              <a:defRPr sz="4000" b="0" i="0">
                <a:solidFill>
                  <a:schemeClr val="tx1"/>
                </a:solidFill>
                <a:latin typeface="Helvetica Now Text" panose="020B0504030202020204" pitchFamily="34" charset="77"/>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GB" dirty="0"/>
              <a:t>Click to add subhead</a:t>
            </a:r>
            <a:endParaRPr lang="en-US" dirty="0"/>
          </a:p>
        </p:txBody>
      </p:sp>
      <p:sp>
        <p:nvSpPr>
          <p:cNvPr id="4" name="Content Placeholder 3">
            <a:extLst>
              <a:ext uri="{FF2B5EF4-FFF2-40B4-BE49-F238E27FC236}">
                <a16:creationId xmlns:a16="http://schemas.microsoft.com/office/drawing/2014/main" id="{12088575-1D1D-854D-BCD8-AF60B4C07CF7}"/>
              </a:ext>
            </a:extLst>
          </p:cNvPr>
          <p:cNvSpPr>
            <a:spLocks noGrp="1"/>
          </p:cNvSpPr>
          <p:nvPr>
            <p:ph sz="quarter" idx="14"/>
          </p:nvPr>
        </p:nvSpPr>
        <p:spPr>
          <a:xfrm>
            <a:off x="2284413" y="3124200"/>
            <a:ext cx="6854825" cy="886485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0" name="Content Placeholder 3">
            <a:extLst>
              <a:ext uri="{FF2B5EF4-FFF2-40B4-BE49-F238E27FC236}">
                <a16:creationId xmlns:a16="http://schemas.microsoft.com/office/drawing/2014/main" id="{3D3C49DE-9CF0-D64E-B027-761F00728619}"/>
              </a:ext>
            </a:extLst>
          </p:cNvPr>
          <p:cNvSpPr>
            <a:spLocks noGrp="1"/>
          </p:cNvSpPr>
          <p:nvPr>
            <p:ph sz="quarter" idx="15"/>
          </p:nvPr>
        </p:nvSpPr>
        <p:spPr>
          <a:xfrm>
            <a:off x="9914923" y="3124200"/>
            <a:ext cx="6854825" cy="886485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1" name="Content Placeholder 3">
            <a:extLst>
              <a:ext uri="{FF2B5EF4-FFF2-40B4-BE49-F238E27FC236}">
                <a16:creationId xmlns:a16="http://schemas.microsoft.com/office/drawing/2014/main" id="{D748340F-E610-DD45-9760-F316BD6985AA}"/>
              </a:ext>
            </a:extLst>
          </p:cNvPr>
          <p:cNvSpPr>
            <a:spLocks noGrp="1"/>
          </p:cNvSpPr>
          <p:nvPr>
            <p:ph sz="quarter" idx="16"/>
          </p:nvPr>
        </p:nvSpPr>
        <p:spPr>
          <a:xfrm>
            <a:off x="17545434" y="3124200"/>
            <a:ext cx="6073391" cy="886485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41601569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tats/infographics/table - long title and subtitl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1D568E7-61F5-D04E-995D-81EF41C01A2A}" type="slidenum">
              <a:rPr lang="en-GB" smtClean="0"/>
              <a:t>‹N°›</a:t>
            </a:fld>
            <a:endParaRPr lang="en-GB" dirty="0"/>
          </a:p>
        </p:txBody>
      </p:sp>
      <p:sp>
        <p:nvSpPr>
          <p:cNvPr id="7" name="Subtitle 2">
            <a:extLst>
              <a:ext uri="{FF2B5EF4-FFF2-40B4-BE49-F238E27FC236}">
                <a16:creationId xmlns:a16="http://schemas.microsoft.com/office/drawing/2014/main" id="{ECDBD03C-CBFE-EF48-9EDC-2C836516482D}"/>
              </a:ext>
            </a:extLst>
          </p:cNvPr>
          <p:cNvSpPr>
            <a:spLocks noGrp="1"/>
          </p:cNvSpPr>
          <p:nvPr>
            <p:ph type="subTitle" idx="13" hasCustomPrompt="1"/>
          </p:nvPr>
        </p:nvSpPr>
        <p:spPr>
          <a:xfrm>
            <a:off x="2260381" y="3121471"/>
            <a:ext cx="21372512" cy="461665"/>
          </a:xfrm>
        </p:spPr>
        <p:txBody>
          <a:bodyPr wrap="square">
            <a:spAutoFit/>
          </a:bodyPr>
          <a:lstStyle>
            <a:lvl1pPr marL="0" indent="0" algn="l">
              <a:spcAft>
                <a:spcPts val="0"/>
              </a:spcAft>
              <a:buNone/>
              <a:defRPr sz="3000" b="1" i="0">
                <a:solidFill>
                  <a:schemeClr val="tx1"/>
                </a:solidFill>
                <a:latin typeface="Helvetica Now Text" panose="020B0504030202020204" pitchFamily="34" charset="77"/>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pPr lvl="0"/>
            <a:r>
              <a:rPr lang="en-GB" dirty="0"/>
              <a:t>Click to add subtitle</a:t>
            </a:r>
            <a:endParaRPr lang="en-US" dirty="0"/>
          </a:p>
        </p:txBody>
      </p:sp>
      <p:sp>
        <p:nvSpPr>
          <p:cNvPr id="8" name="Footer Placeholder 3">
            <a:extLst>
              <a:ext uri="{FF2B5EF4-FFF2-40B4-BE49-F238E27FC236}">
                <a16:creationId xmlns:a16="http://schemas.microsoft.com/office/drawing/2014/main" id="{D427D5A5-7168-2B41-BED8-8002CFCE658E}"/>
              </a:ext>
            </a:extLst>
          </p:cNvPr>
          <p:cNvSpPr>
            <a:spLocks noGrp="1"/>
          </p:cNvSpPr>
          <p:nvPr>
            <p:ph type="ftr" sz="quarter" idx="3"/>
          </p:nvPr>
        </p:nvSpPr>
        <p:spPr>
          <a:xfrm>
            <a:off x="12023125" y="12554568"/>
            <a:ext cx="10077288" cy="730250"/>
          </a:xfrm>
          <a:prstGeom prst="rect">
            <a:avLst/>
          </a:prstGeom>
        </p:spPr>
        <p:txBody>
          <a:bodyPr vert="horz" wrap="square" lIns="0" tIns="0" rIns="0" bIns="0" rtlCol="0" anchor="ctr"/>
          <a:lstStyle>
            <a:lvl1pPr marL="0" marR="0" indent="0" algn="r" defTabSz="1828709" rtl="0" eaLnBrk="1" fontAlgn="auto" latinLnBrk="0" hangingPunct="1">
              <a:lnSpc>
                <a:spcPct val="100000"/>
              </a:lnSpc>
              <a:spcBef>
                <a:spcPts val="0"/>
              </a:spcBef>
              <a:spcAft>
                <a:spcPts val="0"/>
              </a:spcAft>
              <a:buClrTx/>
              <a:buSzTx/>
              <a:buFontTx/>
              <a:buNone/>
              <a:tabLst/>
              <a:defRPr sz="800" b="0" i="0">
                <a:solidFill>
                  <a:schemeClr val="tx1"/>
                </a:solidFill>
                <a:latin typeface="Helvetica Now Text" panose="020B0504030202020204" pitchFamily="34" charset="77"/>
              </a:defRPr>
            </a:lvl1pPr>
          </a:lstStyle>
          <a:p>
            <a:r>
              <a:rPr lang="en-GB" dirty="0"/>
              <a:t>Legal Copy Helvetica Regular 8/9.6 Black</a:t>
            </a:r>
          </a:p>
        </p:txBody>
      </p:sp>
      <p:sp>
        <p:nvSpPr>
          <p:cNvPr id="5" name="Title 4">
            <a:extLst>
              <a:ext uri="{FF2B5EF4-FFF2-40B4-BE49-F238E27FC236}">
                <a16:creationId xmlns:a16="http://schemas.microsoft.com/office/drawing/2014/main" id="{8C0D9B07-E9B2-C449-9FDC-719C9006FBB6}"/>
              </a:ext>
            </a:extLst>
          </p:cNvPr>
          <p:cNvSpPr>
            <a:spLocks noGrp="1"/>
          </p:cNvSpPr>
          <p:nvPr>
            <p:ph type="title" hasCustomPrompt="1"/>
          </p:nvPr>
        </p:nvSpPr>
        <p:spPr/>
        <p:txBody>
          <a:bodyPr/>
          <a:lstStyle/>
          <a:p>
            <a:r>
              <a:rPr lang="en-GB" dirty="0"/>
              <a:t>Stats or infographics – click to add title</a:t>
            </a:r>
          </a:p>
        </p:txBody>
      </p:sp>
    </p:spTree>
    <p:extLst>
      <p:ext uri="{BB962C8B-B14F-4D97-AF65-F5344CB8AC3E}">
        <p14:creationId xmlns:p14="http://schemas.microsoft.com/office/powerpoint/2010/main" val="12653981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sub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1D568E7-61F5-D04E-995D-81EF41C01A2A}" type="slidenum">
              <a:rPr lang="en-GB" smtClean="0"/>
              <a:t>‹N°›</a:t>
            </a:fld>
            <a:endParaRPr lang="en-GB" dirty="0"/>
          </a:p>
        </p:txBody>
      </p:sp>
      <p:sp>
        <p:nvSpPr>
          <p:cNvPr id="7" name="Subtitle 2">
            <a:extLst>
              <a:ext uri="{FF2B5EF4-FFF2-40B4-BE49-F238E27FC236}">
                <a16:creationId xmlns:a16="http://schemas.microsoft.com/office/drawing/2014/main" id="{ECDBD03C-CBFE-EF48-9EDC-2C836516482D}"/>
              </a:ext>
            </a:extLst>
          </p:cNvPr>
          <p:cNvSpPr>
            <a:spLocks noGrp="1"/>
          </p:cNvSpPr>
          <p:nvPr>
            <p:ph type="subTitle" idx="13" hasCustomPrompt="1"/>
          </p:nvPr>
        </p:nvSpPr>
        <p:spPr>
          <a:xfrm>
            <a:off x="2246313" y="1686568"/>
            <a:ext cx="21372512" cy="615553"/>
          </a:xfrm>
        </p:spPr>
        <p:txBody>
          <a:bodyPr wrap="square">
            <a:spAutoFit/>
          </a:bodyPr>
          <a:lstStyle>
            <a:lvl1pPr marL="0" indent="0" algn="l">
              <a:buNone/>
              <a:defRPr sz="4000" b="0" i="0">
                <a:solidFill>
                  <a:schemeClr val="tx1"/>
                </a:solidFill>
                <a:latin typeface="Helvetica Now Text" panose="020B0504030202020204" pitchFamily="34" charset="77"/>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GB" dirty="0"/>
              <a:t>Click to add subhead</a:t>
            </a:r>
            <a:endParaRPr lang="en-US" dirty="0"/>
          </a:p>
        </p:txBody>
      </p:sp>
      <p:sp>
        <p:nvSpPr>
          <p:cNvPr id="8" name="Footer Placeholder 3">
            <a:extLst>
              <a:ext uri="{FF2B5EF4-FFF2-40B4-BE49-F238E27FC236}">
                <a16:creationId xmlns:a16="http://schemas.microsoft.com/office/drawing/2014/main" id="{D427D5A5-7168-2B41-BED8-8002CFCE658E}"/>
              </a:ext>
            </a:extLst>
          </p:cNvPr>
          <p:cNvSpPr>
            <a:spLocks noGrp="1"/>
          </p:cNvSpPr>
          <p:nvPr>
            <p:ph type="ftr" sz="quarter" idx="3"/>
          </p:nvPr>
        </p:nvSpPr>
        <p:spPr>
          <a:xfrm>
            <a:off x="12023125" y="12554568"/>
            <a:ext cx="10077288" cy="730250"/>
          </a:xfrm>
          <a:prstGeom prst="rect">
            <a:avLst/>
          </a:prstGeom>
        </p:spPr>
        <p:txBody>
          <a:bodyPr vert="horz" wrap="square" lIns="0" tIns="0" rIns="0" bIns="0" rtlCol="0" anchor="ctr"/>
          <a:lstStyle>
            <a:lvl1pPr marL="0" marR="0" indent="0" algn="r" defTabSz="1828709" rtl="0" eaLnBrk="1" fontAlgn="auto" latinLnBrk="0" hangingPunct="1">
              <a:lnSpc>
                <a:spcPct val="100000"/>
              </a:lnSpc>
              <a:spcBef>
                <a:spcPts val="0"/>
              </a:spcBef>
              <a:spcAft>
                <a:spcPts val="0"/>
              </a:spcAft>
              <a:buClrTx/>
              <a:buSzTx/>
              <a:buFontTx/>
              <a:buNone/>
              <a:tabLst/>
              <a:defRPr sz="800" b="0" i="0">
                <a:solidFill>
                  <a:schemeClr val="tx1"/>
                </a:solidFill>
                <a:latin typeface="Helvetica Now Text" panose="020B0504030202020204" pitchFamily="34" charset="77"/>
              </a:defRPr>
            </a:lvl1pPr>
          </a:lstStyle>
          <a:p>
            <a:r>
              <a:rPr lang="en-GB" dirty="0"/>
              <a:t>Legal Copy Helvetica Regular 8/9.6 Black</a:t>
            </a:r>
          </a:p>
        </p:txBody>
      </p:sp>
      <p:sp>
        <p:nvSpPr>
          <p:cNvPr id="5" name="Title 4">
            <a:extLst>
              <a:ext uri="{FF2B5EF4-FFF2-40B4-BE49-F238E27FC236}">
                <a16:creationId xmlns:a16="http://schemas.microsoft.com/office/drawing/2014/main" id="{6A3461B2-75BA-9241-8F86-93C9471093BF}"/>
              </a:ext>
            </a:extLst>
          </p:cNvPr>
          <p:cNvSpPr>
            <a:spLocks noGrp="1"/>
          </p:cNvSpPr>
          <p:nvPr>
            <p:ph type="title" hasCustomPrompt="1"/>
          </p:nvPr>
        </p:nvSpPr>
        <p:spPr/>
        <p:txBody>
          <a:bodyPr/>
          <a:lstStyle/>
          <a:p>
            <a:r>
              <a:rPr lang="en-GB" dirty="0"/>
              <a:t>Graphs/infographics/tables – click to add title</a:t>
            </a:r>
          </a:p>
        </p:txBody>
      </p:sp>
    </p:spTree>
    <p:extLst>
      <p:ext uri="{BB962C8B-B14F-4D97-AF65-F5344CB8AC3E}">
        <p14:creationId xmlns:p14="http://schemas.microsoft.com/office/powerpoint/2010/main" val="41459106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re seul">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1D568E7-61F5-D04E-995D-81EF41C01A2A}" type="slidenum">
              <a:rPr lang="en-GB" smtClean="0"/>
              <a:pPr/>
              <a:t>‹N°›</a:t>
            </a:fld>
            <a:endParaRPr lang="en-GB" dirty="0"/>
          </a:p>
        </p:txBody>
      </p:sp>
      <p:sp>
        <p:nvSpPr>
          <p:cNvPr id="5" name="Title 4">
            <a:extLst>
              <a:ext uri="{FF2B5EF4-FFF2-40B4-BE49-F238E27FC236}">
                <a16:creationId xmlns:a16="http://schemas.microsoft.com/office/drawing/2014/main" id="{6A3461B2-75BA-9241-8F86-93C9471093BF}"/>
              </a:ext>
            </a:extLst>
          </p:cNvPr>
          <p:cNvSpPr>
            <a:spLocks noGrp="1"/>
          </p:cNvSpPr>
          <p:nvPr>
            <p:ph type="title" hasCustomPrompt="1"/>
          </p:nvPr>
        </p:nvSpPr>
        <p:spPr/>
        <p:txBody>
          <a:bodyPr/>
          <a:lstStyle/>
          <a:p>
            <a:r>
              <a:rPr lang="en-GB" dirty="0"/>
              <a:t>Graphs/infographics/tables – click to add title</a:t>
            </a:r>
          </a:p>
        </p:txBody>
      </p:sp>
      <p:sp>
        <p:nvSpPr>
          <p:cNvPr id="7" name="Footer Placeholder 3">
            <a:extLst>
              <a:ext uri="{FF2B5EF4-FFF2-40B4-BE49-F238E27FC236}">
                <a16:creationId xmlns:a16="http://schemas.microsoft.com/office/drawing/2014/main" id="{F4320E87-12F0-46F5-A488-9424C59375E1}"/>
              </a:ext>
            </a:extLst>
          </p:cNvPr>
          <p:cNvSpPr>
            <a:spLocks noGrp="1"/>
          </p:cNvSpPr>
          <p:nvPr>
            <p:ph type="ftr" sz="quarter" idx="3"/>
          </p:nvPr>
        </p:nvSpPr>
        <p:spPr>
          <a:xfrm>
            <a:off x="12023125" y="12554568"/>
            <a:ext cx="10077288" cy="730250"/>
          </a:xfrm>
          <a:prstGeom prst="rect">
            <a:avLst/>
          </a:prstGeom>
        </p:spPr>
        <p:txBody>
          <a:bodyPr vert="horz" wrap="square" lIns="0" tIns="0" rIns="0" bIns="0" rtlCol="0" anchor="ctr"/>
          <a:lstStyle>
            <a:lvl1pPr marL="0" marR="0" indent="0" algn="r" defTabSz="1828709" rtl="0" eaLnBrk="1" fontAlgn="auto" latinLnBrk="0" hangingPunct="1">
              <a:lnSpc>
                <a:spcPct val="100000"/>
              </a:lnSpc>
              <a:spcBef>
                <a:spcPts val="0"/>
              </a:spcBef>
              <a:spcAft>
                <a:spcPts val="0"/>
              </a:spcAft>
              <a:buClrTx/>
              <a:buSzTx/>
              <a:buFontTx/>
              <a:buNone/>
              <a:tabLst/>
              <a:defRPr sz="800" b="0" i="0">
                <a:solidFill>
                  <a:schemeClr val="tx1"/>
                </a:solidFill>
                <a:latin typeface="Helvetica Now Text" panose="020B0504030202020204" pitchFamily="34" charset="77"/>
              </a:defRPr>
            </a:lvl1pPr>
          </a:lstStyle>
          <a:p>
            <a:r>
              <a:rPr lang="en-GB" dirty="0"/>
              <a:t>Legal Copy Helvetica Regular 8/9.6 Black</a:t>
            </a:r>
          </a:p>
        </p:txBody>
      </p:sp>
    </p:spTree>
    <p:extLst>
      <p:ext uri="{BB962C8B-B14F-4D97-AF65-F5344CB8AC3E}">
        <p14:creationId xmlns:p14="http://schemas.microsoft.com/office/powerpoint/2010/main" val="2186186815"/>
      </p:ext>
    </p:extLst>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Content and sourc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284413" y="3123964"/>
            <a:ext cx="6096000" cy="8879145"/>
          </a:xfrm>
        </p:spPr>
        <p:txBody>
          <a:bodyPr/>
          <a:lstStyle>
            <a:lvl1pPr>
              <a:defRPr>
                <a:solidFill>
                  <a:schemeClr val="tx2"/>
                </a:solidFill>
              </a:defRPr>
            </a:lvl1pPr>
            <a:lvl2pPr>
              <a:defRPr>
                <a:solidFill>
                  <a:schemeClr val="tx1"/>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dirty="0"/>
              <a:t>Type a subheading – First level. Type text Second level</a:t>
            </a:r>
          </a:p>
          <a:p>
            <a:pPr lvl="1"/>
            <a:r>
              <a:rPr lang="en-GB" dirty="0"/>
              <a:t>Second level</a:t>
            </a:r>
          </a:p>
        </p:txBody>
      </p:sp>
      <p:sp>
        <p:nvSpPr>
          <p:cNvPr id="6" name="Slide Number Placeholder 5"/>
          <p:cNvSpPr>
            <a:spLocks noGrp="1"/>
          </p:cNvSpPr>
          <p:nvPr>
            <p:ph type="sldNum" sz="quarter" idx="12"/>
          </p:nvPr>
        </p:nvSpPr>
        <p:spPr/>
        <p:txBody>
          <a:bodyPr/>
          <a:lstStyle/>
          <a:p>
            <a:fld id="{91D568E7-61F5-D04E-995D-81EF41C01A2A}" type="slidenum">
              <a:rPr lang="en-GB" smtClean="0"/>
              <a:t>‹N°›</a:t>
            </a:fld>
            <a:endParaRPr lang="en-GB"/>
          </a:p>
        </p:txBody>
      </p:sp>
      <p:sp>
        <p:nvSpPr>
          <p:cNvPr id="7" name="Subtitle 2">
            <a:extLst>
              <a:ext uri="{FF2B5EF4-FFF2-40B4-BE49-F238E27FC236}">
                <a16:creationId xmlns:a16="http://schemas.microsoft.com/office/drawing/2014/main" id="{ECDBD03C-CBFE-EF48-9EDC-2C836516482D}"/>
              </a:ext>
            </a:extLst>
          </p:cNvPr>
          <p:cNvSpPr>
            <a:spLocks noGrp="1"/>
          </p:cNvSpPr>
          <p:nvPr>
            <p:ph type="subTitle" idx="13" hasCustomPrompt="1"/>
          </p:nvPr>
        </p:nvSpPr>
        <p:spPr>
          <a:xfrm>
            <a:off x="2246313" y="1686568"/>
            <a:ext cx="21801042" cy="615553"/>
          </a:xfrm>
        </p:spPr>
        <p:txBody>
          <a:bodyPr wrap="square">
            <a:spAutoFit/>
          </a:bodyPr>
          <a:lstStyle>
            <a:lvl1pPr marL="0" indent="0" algn="l">
              <a:buNone/>
              <a:defRPr sz="4000" b="0" i="0">
                <a:solidFill>
                  <a:schemeClr val="tx1"/>
                </a:solidFill>
                <a:latin typeface="Helvetica Now Text" panose="020B0504030202020204" pitchFamily="34" charset="77"/>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GB" dirty="0"/>
              <a:t>Click to add subhead</a:t>
            </a:r>
            <a:endParaRPr lang="en-US" dirty="0"/>
          </a:p>
        </p:txBody>
      </p:sp>
      <p:sp>
        <p:nvSpPr>
          <p:cNvPr id="8" name="Footer Placeholder 3">
            <a:extLst>
              <a:ext uri="{FF2B5EF4-FFF2-40B4-BE49-F238E27FC236}">
                <a16:creationId xmlns:a16="http://schemas.microsoft.com/office/drawing/2014/main" id="{D427D5A5-7168-2B41-BED8-8002CFCE658E}"/>
              </a:ext>
            </a:extLst>
          </p:cNvPr>
          <p:cNvSpPr>
            <a:spLocks noGrp="1"/>
          </p:cNvSpPr>
          <p:nvPr>
            <p:ph type="ftr" sz="quarter" idx="3"/>
          </p:nvPr>
        </p:nvSpPr>
        <p:spPr>
          <a:xfrm>
            <a:off x="12023125" y="12554568"/>
            <a:ext cx="10077288" cy="730250"/>
          </a:xfrm>
          <a:prstGeom prst="rect">
            <a:avLst/>
          </a:prstGeom>
        </p:spPr>
        <p:txBody>
          <a:bodyPr vert="horz" wrap="square" lIns="0" tIns="0" rIns="0" bIns="0" rtlCol="0" anchor="ctr"/>
          <a:lstStyle>
            <a:lvl1pPr marL="0" marR="0" indent="0" algn="r" defTabSz="1828709" rtl="0" eaLnBrk="1" fontAlgn="auto" latinLnBrk="0" hangingPunct="1">
              <a:lnSpc>
                <a:spcPct val="100000"/>
              </a:lnSpc>
              <a:spcBef>
                <a:spcPts val="0"/>
              </a:spcBef>
              <a:spcAft>
                <a:spcPts val="0"/>
              </a:spcAft>
              <a:buClrTx/>
              <a:buSzTx/>
              <a:buFontTx/>
              <a:buNone/>
              <a:tabLst/>
              <a:defRPr sz="800" b="0" i="0">
                <a:solidFill>
                  <a:schemeClr val="tx1"/>
                </a:solidFill>
                <a:latin typeface="Helvetica Now Text" panose="020B0504030202020204" pitchFamily="34" charset="77"/>
              </a:defRPr>
            </a:lvl1pPr>
          </a:lstStyle>
          <a:p>
            <a:r>
              <a:rPr lang="en-GB" dirty="0"/>
              <a:t>Legal Copy Helvetica Regular 8/9.6 Black</a:t>
            </a:r>
          </a:p>
        </p:txBody>
      </p:sp>
      <p:sp>
        <p:nvSpPr>
          <p:cNvPr id="5" name="Title 4">
            <a:extLst>
              <a:ext uri="{FF2B5EF4-FFF2-40B4-BE49-F238E27FC236}">
                <a16:creationId xmlns:a16="http://schemas.microsoft.com/office/drawing/2014/main" id="{6A3461B2-75BA-9241-8F86-93C9471093BF}"/>
              </a:ext>
            </a:extLst>
          </p:cNvPr>
          <p:cNvSpPr>
            <a:spLocks noGrp="1"/>
          </p:cNvSpPr>
          <p:nvPr>
            <p:ph type="title" hasCustomPrompt="1"/>
          </p:nvPr>
        </p:nvSpPr>
        <p:spPr>
          <a:xfrm>
            <a:off x="2246313" y="936384"/>
            <a:ext cx="21801042" cy="800219"/>
          </a:xfrm>
        </p:spPr>
        <p:txBody>
          <a:bodyPr/>
          <a:lstStyle/>
          <a:p>
            <a:r>
              <a:rPr lang="en-GB" dirty="0"/>
              <a:t>Click to add title</a:t>
            </a:r>
          </a:p>
        </p:txBody>
      </p:sp>
      <p:sp>
        <p:nvSpPr>
          <p:cNvPr id="4" name="Text Placeholder 3">
            <a:extLst>
              <a:ext uri="{FF2B5EF4-FFF2-40B4-BE49-F238E27FC236}">
                <a16:creationId xmlns:a16="http://schemas.microsoft.com/office/drawing/2014/main" id="{6AF2102A-8DDB-5D4A-B5F4-F105419B0B6E}"/>
              </a:ext>
            </a:extLst>
          </p:cNvPr>
          <p:cNvSpPr>
            <a:spLocks noGrp="1"/>
          </p:cNvSpPr>
          <p:nvPr>
            <p:ph type="body" sz="quarter" idx="14" hasCustomPrompt="1"/>
          </p:nvPr>
        </p:nvSpPr>
        <p:spPr>
          <a:xfrm>
            <a:off x="19810615" y="4254845"/>
            <a:ext cx="3119882" cy="4889155"/>
          </a:xfrm>
        </p:spPr>
        <p:txBody>
          <a:bodyPr/>
          <a:lstStyle>
            <a:lvl1pPr marL="208800" indent="-208800">
              <a:lnSpc>
                <a:spcPct val="100000"/>
              </a:lnSpc>
              <a:spcAft>
                <a:spcPts val="500"/>
              </a:spcAft>
              <a:buFont typeface="+mj-lt"/>
              <a:buAutoNum type="arabicPeriod"/>
              <a:tabLst/>
              <a:defRPr sz="1000" b="0" i="0">
                <a:solidFill>
                  <a:schemeClr val="tx1"/>
                </a:solidFill>
                <a:latin typeface="Helvetica Now Text" panose="020B0504030202020204" pitchFamily="34" charset="77"/>
              </a:defRPr>
            </a:lvl1pPr>
            <a:lvl2pPr>
              <a:lnSpc>
                <a:spcPct val="100000"/>
              </a:lnSpc>
              <a:spcAft>
                <a:spcPts val="500"/>
              </a:spcAft>
              <a:defRPr sz="1000">
                <a:solidFill>
                  <a:schemeClr val="tx1"/>
                </a:solidFill>
              </a:defRPr>
            </a:lvl2pPr>
            <a:lvl3pPr marL="201613" indent="-201613">
              <a:lnSpc>
                <a:spcPct val="100000"/>
              </a:lnSpc>
              <a:spcAft>
                <a:spcPts val="500"/>
              </a:spcAft>
              <a:tabLst/>
              <a:defRPr sz="1000">
                <a:solidFill>
                  <a:schemeClr val="tx1"/>
                </a:solidFill>
              </a:defRPr>
            </a:lvl3pPr>
            <a:lvl4pPr marL="374650" indent="-165100">
              <a:lnSpc>
                <a:spcPct val="100000"/>
              </a:lnSpc>
              <a:spcAft>
                <a:spcPts val="500"/>
              </a:spcAft>
              <a:tabLst/>
              <a:defRPr sz="1000">
                <a:solidFill>
                  <a:schemeClr val="tx1"/>
                </a:solidFill>
              </a:defRPr>
            </a:lvl4pPr>
            <a:lvl5pPr marL="581025" indent="-203200">
              <a:lnSpc>
                <a:spcPct val="100000"/>
              </a:lnSpc>
              <a:spcAft>
                <a:spcPts val="500"/>
              </a:spcAft>
              <a:tabLst/>
              <a:defRPr sz="1000">
                <a:solidFill>
                  <a:schemeClr val="tx1"/>
                </a:solidFill>
              </a:defRPr>
            </a:lvl5pPr>
          </a:lstStyle>
          <a:p>
            <a:pPr lvl="0"/>
            <a:r>
              <a:rPr lang="en-GB" dirty="0"/>
              <a:t>Type a a list or notes – First level</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498489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248F69B-50B5-0F42-982D-7D61C2BD5FB9}"/>
              </a:ext>
            </a:extLst>
          </p:cNvPr>
          <p:cNvSpPr/>
          <p:nvPr/>
        </p:nvSpPr>
        <p:spPr>
          <a:xfrm>
            <a:off x="0" y="0"/>
            <a:ext cx="304323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Picture Placeholder 10">
            <a:extLst>
              <a:ext uri="{FF2B5EF4-FFF2-40B4-BE49-F238E27FC236}">
                <a16:creationId xmlns:a16="http://schemas.microsoft.com/office/drawing/2014/main" id="{F7596380-44AA-9B4A-A70A-B6B7382B02B8}"/>
              </a:ext>
            </a:extLst>
          </p:cNvPr>
          <p:cNvSpPr>
            <a:spLocks noGrp="1"/>
          </p:cNvSpPr>
          <p:nvPr>
            <p:ph type="pic" sz="quarter" idx="13"/>
          </p:nvPr>
        </p:nvSpPr>
        <p:spPr>
          <a:xfrm>
            <a:off x="3044825" y="0"/>
            <a:ext cx="12966486" cy="13715107"/>
          </a:xfrm>
          <a:solidFill>
            <a:schemeClr val="bg1">
              <a:lumMod val="95000"/>
            </a:schemeClr>
          </a:solidFill>
        </p:spPr>
        <p:txBody>
          <a:bodyPr tIns="5669280"/>
          <a:lstStyle>
            <a:lvl1pPr algn="ctr">
              <a:defRPr b="0"/>
            </a:lvl1pPr>
          </a:lstStyle>
          <a:p>
            <a:r>
              <a:rPr lang="fr-FR"/>
              <a:t>Cliquez sur l'icône pour ajouter une image</a:t>
            </a:r>
            <a:endParaRPr lang="en-GB" dirty="0"/>
          </a:p>
        </p:txBody>
      </p:sp>
      <p:pic>
        <p:nvPicPr>
          <p:cNvPr id="8" name="Graphic 7">
            <a:extLst>
              <a:ext uri="{FF2B5EF4-FFF2-40B4-BE49-F238E27FC236}">
                <a16:creationId xmlns:a16="http://schemas.microsoft.com/office/drawing/2014/main" id="{8E1BD47D-8051-FF49-996A-97F39DAA8F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2000" y="761999"/>
            <a:ext cx="1522235" cy="575981"/>
          </a:xfrm>
          <a:prstGeom prst="rect">
            <a:avLst/>
          </a:prstGeom>
        </p:spPr>
      </p:pic>
      <p:sp>
        <p:nvSpPr>
          <p:cNvPr id="14" name="Footer Placeholder 3">
            <a:extLst>
              <a:ext uri="{FF2B5EF4-FFF2-40B4-BE49-F238E27FC236}">
                <a16:creationId xmlns:a16="http://schemas.microsoft.com/office/drawing/2014/main" id="{30289A73-F916-7D49-91A7-392E2BAF8B2D}"/>
              </a:ext>
            </a:extLst>
          </p:cNvPr>
          <p:cNvSpPr>
            <a:spLocks noGrp="1"/>
          </p:cNvSpPr>
          <p:nvPr>
            <p:ph type="ftr" sz="quarter" idx="3"/>
          </p:nvPr>
        </p:nvSpPr>
        <p:spPr>
          <a:xfrm>
            <a:off x="16728291" y="12554568"/>
            <a:ext cx="6899365" cy="730250"/>
          </a:xfrm>
          <a:prstGeom prst="rect">
            <a:avLst/>
          </a:prstGeom>
        </p:spPr>
        <p:txBody>
          <a:bodyPr vert="horz" wrap="square" lIns="0" tIns="0" rIns="0" bIns="0" rtlCol="0" anchor="ctr"/>
          <a:lstStyle>
            <a:lvl1pPr marL="0" marR="0" indent="0" algn="r" defTabSz="1828709" rtl="0" eaLnBrk="1" fontAlgn="auto" latinLnBrk="0" hangingPunct="1">
              <a:lnSpc>
                <a:spcPct val="100000"/>
              </a:lnSpc>
              <a:spcBef>
                <a:spcPts val="0"/>
              </a:spcBef>
              <a:spcAft>
                <a:spcPts val="0"/>
              </a:spcAft>
              <a:buClrTx/>
              <a:buSzTx/>
              <a:buFontTx/>
              <a:buNone/>
              <a:tabLst/>
              <a:defRPr sz="800" b="0" i="0">
                <a:solidFill>
                  <a:schemeClr val="tx2"/>
                </a:solidFill>
                <a:latin typeface="Helvetica Now Text" panose="020B0504030202020204" pitchFamily="34" charset="77"/>
              </a:defRPr>
            </a:lvl1pPr>
          </a:lstStyle>
          <a:p>
            <a:r>
              <a:rPr lang="en-GB" dirty="0"/>
              <a:t>Legal Copy Helvetica Regular 8/9.6 Black</a:t>
            </a:r>
          </a:p>
        </p:txBody>
      </p:sp>
      <p:sp>
        <p:nvSpPr>
          <p:cNvPr id="16" name="Text Placeholder 4">
            <a:extLst>
              <a:ext uri="{FF2B5EF4-FFF2-40B4-BE49-F238E27FC236}">
                <a16:creationId xmlns:a16="http://schemas.microsoft.com/office/drawing/2014/main" id="{C47AFE81-DA8A-134F-B52C-C13A80B71350}"/>
              </a:ext>
            </a:extLst>
          </p:cNvPr>
          <p:cNvSpPr>
            <a:spLocks noGrp="1"/>
          </p:cNvSpPr>
          <p:nvPr>
            <p:ph type="body" sz="quarter" idx="16" hasCustomPrompt="1"/>
          </p:nvPr>
        </p:nvSpPr>
        <p:spPr>
          <a:xfrm>
            <a:off x="16728291" y="3124200"/>
            <a:ext cx="6883910" cy="8877300"/>
          </a:xfrm>
        </p:spPr>
        <p:txBody>
          <a:bodyPr/>
          <a:lstStyle>
            <a:lvl1pPr marL="0" marR="0" indent="0" algn="l" defTabSz="1828709" rtl="0" eaLnBrk="1" fontAlgn="auto" latinLnBrk="0" hangingPunct="1">
              <a:lnSpc>
                <a:spcPct val="100000"/>
              </a:lnSpc>
              <a:spcBef>
                <a:spcPts val="1400"/>
              </a:spcBef>
              <a:spcAft>
                <a:spcPts val="1400"/>
              </a:spcAft>
              <a:buClrTx/>
              <a:buSzTx/>
              <a:buFont typeface="Arial" panose="020B0604020202020204" pitchFamily="34" charset="0"/>
              <a:buNone/>
              <a:tabLst/>
              <a:defRPr sz="6000">
                <a:solidFill>
                  <a:schemeClr val="tx1"/>
                </a:solidFill>
              </a:defRPr>
            </a:lvl1pPr>
            <a:lvl2pPr>
              <a:lnSpc>
                <a:spcPct val="100000"/>
              </a:lnSpc>
              <a:spcBef>
                <a:spcPts val="1000"/>
              </a:spcBef>
              <a:defRPr sz="4000">
                <a:solidFill>
                  <a:schemeClr val="tx1"/>
                </a:solidFill>
              </a:defRPr>
            </a:lvl2pPr>
            <a:lvl3pPr marL="0" indent="0">
              <a:lnSpc>
                <a:spcPct val="100000"/>
              </a:lnSpc>
              <a:spcBef>
                <a:spcPts val="4000"/>
              </a:spcBef>
              <a:spcAft>
                <a:spcPts val="1000"/>
              </a:spcAft>
              <a:buNone/>
              <a:defRPr sz="2400">
                <a:solidFill>
                  <a:schemeClr val="tx1"/>
                </a:solidFill>
              </a:defRPr>
            </a:lvl3pPr>
            <a:lvl4pPr marL="0" indent="0">
              <a:lnSpc>
                <a:spcPct val="100000"/>
              </a:lnSpc>
              <a:spcBef>
                <a:spcPts val="1000"/>
              </a:spcBef>
              <a:spcAft>
                <a:spcPts val="1000"/>
              </a:spcAft>
              <a:buNone/>
              <a:tabLst/>
              <a:defRPr>
                <a:solidFill>
                  <a:schemeClr val="tx1"/>
                </a:solidFill>
              </a:defRPr>
            </a:lvl4pPr>
            <a:lvl5pPr marL="0" indent="0">
              <a:lnSpc>
                <a:spcPct val="100000"/>
              </a:lnSpc>
              <a:spcBef>
                <a:spcPts val="1000"/>
              </a:spcBef>
              <a:spcAft>
                <a:spcPts val="1000"/>
              </a:spcAft>
              <a:buNone/>
              <a:tabLst/>
              <a:defRPr>
                <a:solidFill>
                  <a:schemeClr val="tx1"/>
                </a:solidFill>
              </a:defRPr>
            </a:lvl5pPr>
          </a:lstStyle>
          <a:p>
            <a:pPr marL="0" marR="0" lvl="0" indent="0" algn="l" defTabSz="1828709" rtl="0" eaLnBrk="1" fontAlgn="auto" latinLnBrk="0" hangingPunct="1">
              <a:lnSpc>
                <a:spcPct val="100000"/>
              </a:lnSpc>
              <a:spcBef>
                <a:spcPts val="1400"/>
              </a:spcBef>
              <a:spcAft>
                <a:spcPts val="1400"/>
              </a:spcAft>
              <a:buClrTx/>
              <a:buSzTx/>
              <a:buFont typeface="Arial" panose="020B0604020202020204" pitchFamily="34" charset="0"/>
              <a:buNone/>
              <a:tabLst/>
              <a:defRPr/>
            </a:pPr>
            <a:r>
              <a:rPr lang="en-GB" dirty="0"/>
              <a:t>First level – title. Second level – subtitle. Third level – date</a:t>
            </a:r>
          </a:p>
          <a:p>
            <a:pPr lvl="1"/>
            <a:r>
              <a:rPr lang="en-GB" dirty="0"/>
              <a:t>Second level</a:t>
            </a:r>
          </a:p>
          <a:p>
            <a:pPr lvl="2"/>
            <a:r>
              <a:rPr lang="en-GB" dirty="0"/>
              <a:t>Third level – date</a:t>
            </a:r>
          </a:p>
          <a:p>
            <a:pPr lvl="3"/>
            <a:r>
              <a:rPr lang="en-GB" dirty="0"/>
              <a:t>Fourth level</a:t>
            </a:r>
          </a:p>
          <a:p>
            <a:pPr lvl="4"/>
            <a:r>
              <a:rPr lang="en-GB" dirty="0"/>
              <a:t>Fifth level</a:t>
            </a:r>
          </a:p>
        </p:txBody>
      </p:sp>
      <p:sp>
        <p:nvSpPr>
          <p:cNvPr id="7" name="Rectangle 6">
            <a:extLst>
              <a:ext uri="{FF2B5EF4-FFF2-40B4-BE49-F238E27FC236}">
                <a16:creationId xmlns:a16="http://schemas.microsoft.com/office/drawing/2014/main" id="{8AAF5851-9237-4AF8-BB90-A948C545F03C}"/>
              </a:ext>
            </a:extLst>
          </p:cNvPr>
          <p:cNvSpPr/>
          <p:nvPr/>
        </p:nvSpPr>
        <p:spPr>
          <a:xfrm>
            <a:off x="0" y="0"/>
            <a:ext cx="304323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phic 8">
            <a:extLst>
              <a:ext uri="{FF2B5EF4-FFF2-40B4-BE49-F238E27FC236}">
                <a16:creationId xmlns:a16="http://schemas.microsoft.com/office/drawing/2014/main" id="{3038456F-3E12-4DE0-8D61-3C910A603299}"/>
              </a:ext>
            </a:extLst>
          </p:cNvPr>
          <p:cNvPicPr>
            <a:picLocks noChangeAspect="1"/>
          </p:cNvPicPr>
          <p:nvPr/>
        </p:nvPicPr>
        <p:blipFill>
          <a:blip r:embed="rId2">
            <a:extLst>
              <a:ext uri="{96DAC541-7B7A-43D3-8B79-37D633B846F1}">
                <asvg:svgBlip xmlns:asvg="http://schemas.microsoft.com/office/drawing/2016/SVG/main" r:embed="rId4"/>
              </a:ext>
            </a:extLst>
          </a:blip>
          <a:stretch>
            <a:fillRect/>
          </a:stretch>
        </p:blipFill>
        <p:spPr>
          <a:xfrm>
            <a:off x="762000" y="761999"/>
            <a:ext cx="1522235" cy="575981"/>
          </a:xfrm>
          <a:prstGeom prst="rect">
            <a:avLst/>
          </a:prstGeom>
        </p:spPr>
      </p:pic>
      <p:sp>
        <p:nvSpPr>
          <p:cNvPr id="10" name="Rectangle 9">
            <a:extLst>
              <a:ext uri="{FF2B5EF4-FFF2-40B4-BE49-F238E27FC236}">
                <a16:creationId xmlns:a16="http://schemas.microsoft.com/office/drawing/2014/main" id="{FBDFCDF2-258B-4C47-BE14-60CE51275425}"/>
              </a:ext>
            </a:extLst>
          </p:cNvPr>
          <p:cNvSpPr/>
          <p:nvPr/>
        </p:nvSpPr>
        <p:spPr>
          <a:xfrm>
            <a:off x="0" y="0"/>
            <a:ext cx="304323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Graphic 12">
            <a:extLst>
              <a:ext uri="{FF2B5EF4-FFF2-40B4-BE49-F238E27FC236}">
                <a16:creationId xmlns:a16="http://schemas.microsoft.com/office/drawing/2014/main" id="{DD6B64E5-2431-4AF8-9F50-C56A041F0737}"/>
              </a:ext>
            </a:extLst>
          </p:cNvPr>
          <p:cNvPicPr>
            <a:picLocks noChangeAspect="1"/>
          </p:cNvPicPr>
          <p:nvPr/>
        </p:nvPicPr>
        <p:blipFill>
          <a:blip r:embed="rId2">
            <a:extLst>
              <a:ext uri="{96DAC541-7B7A-43D3-8B79-37D633B846F1}">
                <asvg:svgBlip xmlns:asvg="http://schemas.microsoft.com/office/drawing/2016/SVG/main" r:embed="rId4"/>
              </a:ext>
            </a:extLst>
          </a:blip>
          <a:stretch>
            <a:fillRect/>
          </a:stretch>
        </p:blipFill>
        <p:spPr>
          <a:xfrm>
            <a:off x="762000" y="761999"/>
            <a:ext cx="1522235" cy="575981"/>
          </a:xfrm>
          <a:prstGeom prst="rect">
            <a:avLst/>
          </a:prstGeom>
        </p:spPr>
      </p:pic>
      <p:sp>
        <p:nvSpPr>
          <p:cNvPr id="15" name="Rectangle 14">
            <a:extLst>
              <a:ext uri="{FF2B5EF4-FFF2-40B4-BE49-F238E27FC236}">
                <a16:creationId xmlns:a16="http://schemas.microsoft.com/office/drawing/2014/main" id="{A603655F-5CB9-48CB-ADB1-B9BBA380D74E}"/>
              </a:ext>
            </a:extLst>
          </p:cNvPr>
          <p:cNvSpPr/>
          <p:nvPr userDrawn="1"/>
        </p:nvSpPr>
        <p:spPr>
          <a:xfrm>
            <a:off x="0" y="0"/>
            <a:ext cx="304323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Graphic 16">
            <a:extLst>
              <a:ext uri="{FF2B5EF4-FFF2-40B4-BE49-F238E27FC236}">
                <a16:creationId xmlns:a16="http://schemas.microsoft.com/office/drawing/2014/main" id="{869101C5-430B-47D2-B860-13B2CFDFFB93}"/>
              </a:ext>
            </a:extLst>
          </p:cNvPr>
          <p:cNvPicPr>
            <a:picLocks noChangeAspect="1"/>
          </p:cNvPicPr>
          <p:nvPr userDrawn="1"/>
        </p:nvPicPr>
        <p:blipFill>
          <a:blip r:embed="rId2">
            <a:extLst>
              <a:ext uri="{96DAC541-7B7A-43D3-8B79-37D633B846F1}">
                <asvg:svgBlip xmlns:asvg="http://schemas.microsoft.com/office/drawing/2016/SVG/main" r:embed="rId4"/>
              </a:ext>
            </a:extLst>
          </a:blip>
          <a:stretch>
            <a:fillRect/>
          </a:stretch>
        </p:blipFill>
        <p:spPr>
          <a:xfrm>
            <a:off x="762000" y="761999"/>
            <a:ext cx="1522235" cy="575981"/>
          </a:xfrm>
          <a:prstGeom prst="rect">
            <a:avLst/>
          </a:prstGeom>
        </p:spPr>
      </p:pic>
    </p:spTree>
    <p:extLst>
      <p:ext uri="{BB962C8B-B14F-4D97-AF65-F5344CB8AC3E}">
        <p14:creationId xmlns:p14="http://schemas.microsoft.com/office/powerpoint/2010/main" val="23928455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e and a Statem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1D568E7-61F5-D04E-995D-81EF41C01A2A}" type="slidenum">
              <a:rPr lang="en-GB" smtClean="0"/>
              <a:t>‹N°›</a:t>
            </a:fld>
            <a:endParaRPr lang="en-GB" dirty="0"/>
          </a:p>
        </p:txBody>
      </p:sp>
      <p:sp>
        <p:nvSpPr>
          <p:cNvPr id="8" name="Footer Placeholder 3">
            <a:extLst>
              <a:ext uri="{FF2B5EF4-FFF2-40B4-BE49-F238E27FC236}">
                <a16:creationId xmlns:a16="http://schemas.microsoft.com/office/drawing/2014/main" id="{D427D5A5-7168-2B41-BED8-8002CFCE658E}"/>
              </a:ext>
            </a:extLst>
          </p:cNvPr>
          <p:cNvSpPr>
            <a:spLocks noGrp="1"/>
          </p:cNvSpPr>
          <p:nvPr>
            <p:ph type="ftr" sz="quarter" idx="3"/>
          </p:nvPr>
        </p:nvSpPr>
        <p:spPr>
          <a:xfrm>
            <a:off x="12023125" y="12554568"/>
            <a:ext cx="10077288" cy="730250"/>
          </a:xfrm>
          <a:prstGeom prst="rect">
            <a:avLst/>
          </a:prstGeom>
        </p:spPr>
        <p:txBody>
          <a:bodyPr vert="horz" wrap="square" lIns="0" tIns="0" rIns="0" bIns="0" rtlCol="0" anchor="ctr"/>
          <a:lstStyle>
            <a:lvl1pPr marL="0" marR="0" indent="0" algn="r" defTabSz="1828709" rtl="0" eaLnBrk="1" fontAlgn="auto" latinLnBrk="0" hangingPunct="1">
              <a:lnSpc>
                <a:spcPct val="100000"/>
              </a:lnSpc>
              <a:spcBef>
                <a:spcPts val="0"/>
              </a:spcBef>
              <a:spcAft>
                <a:spcPts val="0"/>
              </a:spcAft>
              <a:buClrTx/>
              <a:buSzTx/>
              <a:buFontTx/>
              <a:buNone/>
              <a:tabLst/>
              <a:defRPr sz="800" b="0" i="0">
                <a:solidFill>
                  <a:schemeClr val="tx1"/>
                </a:solidFill>
                <a:latin typeface="Helvetica Now Text" panose="020B0504030202020204" pitchFamily="34" charset="77"/>
              </a:defRPr>
            </a:lvl1pPr>
          </a:lstStyle>
          <a:p>
            <a:r>
              <a:rPr lang="en-GB" dirty="0"/>
              <a:t>Legal Copy Helvetica Regular 8/9.6 Black</a:t>
            </a:r>
          </a:p>
        </p:txBody>
      </p:sp>
      <p:sp>
        <p:nvSpPr>
          <p:cNvPr id="5" name="Title 4">
            <a:extLst>
              <a:ext uri="{FF2B5EF4-FFF2-40B4-BE49-F238E27FC236}">
                <a16:creationId xmlns:a16="http://schemas.microsoft.com/office/drawing/2014/main" id="{6A3461B2-75BA-9241-8F86-93C9471093BF}"/>
              </a:ext>
            </a:extLst>
          </p:cNvPr>
          <p:cNvSpPr>
            <a:spLocks noGrp="1"/>
          </p:cNvSpPr>
          <p:nvPr>
            <p:ph type="title" hasCustomPrompt="1"/>
          </p:nvPr>
        </p:nvSpPr>
        <p:spPr/>
        <p:txBody>
          <a:bodyPr/>
          <a:lstStyle/>
          <a:p>
            <a:r>
              <a:rPr lang="en-US" dirty="0"/>
              <a:t>Click to add title</a:t>
            </a:r>
            <a:endParaRPr lang="en-GB" dirty="0"/>
          </a:p>
        </p:txBody>
      </p:sp>
      <p:sp>
        <p:nvSpPr>
          <p:cNvPr id="11" name="Text Placeholder 10">
            <a:extLst>
              <a:ext uri="{FF2B5EF4-FFF2-40B4-BE49-F238E27FC236}">
                <a16:creationId xmlns:a16="http://schemas.microsoft.com/office/drawing/2014/main" id="{04AD07C5-4AC5-0847-BB1D-A611D2FFA5E5}"/>
              </a:ext>
            </a:extLst>
          </p:cNvPr>
          <p:cNvSpPr>
            <a:spLocks noGrp="1"/>
          </p:cNvSpPr>
          <p:nvPr>
            <p:ph type="body" sz="quarter" idx="14" hasCustomPrompt="1"/>
          </p:nvPr>
        </p:nvSpPr>
        <p:spPr>
          <a:xfrm>
            <a:off x="2284412" y="4328452"/>
            <a:ext cx="13712825" cy="5615648"/>
          </a:xfrm>
        </p:spPr>
        <p:txBody>
          <a:bodyPr/>
          <a:lstStyle>
            <a:lvl1pPr>
              <a:spcAft>
                <a:spcPts val="1800"/>
              </a:spcAft>
              <a:defRPr sz="5200" b="0" i="0">
                <a:solidFill>
                  <a:schemeClr val="tx1"/>
                </a:solidFill>
                <a:latin typeface="Helvetica Now Text" panose="020B0504030202020204" pitchFamily="34" charset="77"/>
              </a:defRPr>
            </a:lvl1pPr>
            <a:lvl2pPr>
              <a:lnSpc>
                <a:spcPct val="100000"/>
              </a:lnSpc>
              <a:defRPr sz="3000" b="1">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Type a statement – First level. </a:t>
            </a:r>
            <a:r>
              <a:rPr lang="en-US" dirty="0"/>
              <a:t>Type Author name – Second level</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3" name="Graphic 12">
            <a:extLst>
              <a:ext uri="{FF2B5EF4-FFF2-40B4-BE49-F238E27FC236}">
                <a16:creationId xmlns:a16="http://schemas.microsoft.com/office/drawing/2014/main" id="{A9BB17E7-401E-184B-9F87-B7BC8F0529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76344" y="3192779"/>
            <a:ext cx="800219" cy="800219"/>
          </a:xfrm>
          <a:prstGeom prst="rect">
            <a:avLst/>
          </a:prstGeom>
        </p:spPr>
      </p:pic>
      <p:pic>
        <p:nvPicPr>
          <p:cNvPr id="7" name="Graphic 6">
            <a:extLst>
              <a:ext uri="{FF2B5EF4-FFF2-40B4-BE49-F238E27FC236}">
                <a16:creationId xmlns:a16="http://schemas.microsoft.com/office/drawing/2014/main" id="{52E2AFBC-6ABB-4EED-ACC1-794B5A7A71A3}"/>
              </a:ext>
            </a:extLst>
          </p:cNvPr>
          <p:cNvPicPr>
            <a:picLocks noChangeAspect="1"/>
          </p:cNvPicPr>
          <p:nvPr/>
        </p:nvPicPr>
        <p:blipFill>
          <a:blip r:embed="rId2">
            <a:extLst>
              <a:ext uri="{96DAC541-7B7A-43D3-8B79-37D633B846F1}">
                <asvg:svgBlip xmlns:asvg="http://schemas.microsoft.com/office/drawing/2016/SVG/main" r:embed="rId4"/>
              </a:ext>
            </a:extLst>
          </a:blip>
          <a:stretch>
            <a:fillRect/>
          </a:stretch>
        </p:blipFill>
        <p:spPr>
          <a:xfrm>
            <a:off x="2276344" y="3192779"/>
            <a:ext cx="800219" cy="800219"/>
          </a:xfrm>
          <a:prstGeom prst="rect">
            <a:avLst/>
          </a:prstGeom>
        </p:spPr>
      </p:pic>
      <p:pic>
        <p:nvPicPr>
          <p:cNvPr id="9" name="Graphic 8">
            <a:extLst>
              <a:ext uri="{FF2B5EF4-FFF2-40B4-BE49-F238E27FC236}">
                <a16:creationId xmlns:a16="http://schemas.microsoft.com/office/drawing/2014/main" id="{511D52FE-5000-418C-9A8E-3E1400D26F86}"/>
              </a:ext>
            </a:extLst>
          </p:cNvPr>
          <p:cNvPicPr>
            <a:picLocks noChangeAspect="1"/>
          </p:cNvPicPr>
          <p:nvPr/>
        </p:nvPicPr>
        <p:blipFill>
          <a:blip r:embed="rId2">
            <a:extLst>
              <a:ext uri="{96DAC541-7B7A-43D3-8B79-37D633B846F1}">
                <asvg:svgBlip xmlns:asvg="http://schemas.microsoft.com/office/drawing/2016/SVG/main" r:embed="rId4"/>
              </a:ext>
            </a:extLst>
          </a:blip>
          <a:stretch>
            <a:fillRect/>
          </a:stretch>
        </p:blipFill>
        <p:spPr>
          <a:xfrm>
            <a:off x="2276344" y="3192779"/>
            <a:ext cx="800219" cy="800219"/>
          </a:xfrm>
          <a:prstGeom prst="rect">
            <a:avLst/>
          </a:prstGeom>
        </p:spPr>
      </p:pic>
      <p:pic>
        <p:nvPicPr>
          <p:cNvPr id="10" name="Graphic 9">
            <a:extLst>
              <a:ext uri="{FF2B5EF4-FFF2-40B4-BE49-F238E27FC236}">
                <a16:creationId xmlns:a16="http://schemas.microsoft.com/office/drawing/2014/main" id="{84AF1C63-4301-406B-AAF7-C988694E33A0}"/>
              </a:ext>
            </a:extLst>
          </p:cNvPr>
          <p:cNvPicPr>
            <a:picLocks noChangeAspect="1"/>
          </p:cNvPicPr>
          <p:nvPr userDrawn="1"/>
        </p:nvPicPr>
        <p:blipFill>
          <a:blip r:embed="rId2">
            <a:extLst>
              <a:ext uri="{96DAC541-7B7A-43D3-8B79-37D633B846F1}">
                <asvg:svgBlip xmlns:asvg="http://schemas.microsoft.com/office/drawing/2016/SVG/main" r:embed="rId4"/>
              </a:ext>
            </a:extLst>
          </a:blip>
          <a:stretch>
            <a:fillRect/>
          </a:stretch>
        </p:blipFill>
        <p:spPr>
          <a:xfrm>
            <a:off x="2276344" y="3192779"/>
            <a:ext cx="800219" cy="800219"/>
          </a:xfrm>
          <a:prstGeom prst="rect">
            <a:avLst/>
          </a:prstGeom>
        </p:spPr>
      </p:pic>
    </p:spTree>
    <p:extLst>
      <p:ext uri="{BB962C8B-B14F-4D97-AF65-F5344CB8AC3E}">
        <p14:creationId xmlns:p14="http://schemas.microsoft.com/office/powerpoint/2010/main" val="39937648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mpara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246313" y="3003061"/>
            <a:ext cx="9183687" cy="1647824"/>
          </a:xfrm>
        </p:spPr>
        <p:txBody>
          <a:bodyPr anchor="b"/>
          <a:lstStyle>
            <a:lvl1pPr marL="0" indent="0">
              <a:spcAft>
                <a:spcPts val="0"/>
              </a:spcAft>
              <a:buNone/>
              <a:defRPr sz="5200" b="1">
                <a:solidFill>
                  <a:schemeClr val="tx1"/>
                </a:solidFill>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US" dirty="0"/>
              <a:t>Click to add a subheading</a:t>
            </a:r>
          </a:p>
        </p:txBody>
      </p:sp>
      <p:sp>
        <p:nvSpPr>
          <p:cNvPr id="9" name="Slide Number Placeholder 8"/>
          <p:cNvSpPr>
            <a:spLocks noGrp="1"/>
          </p:cNvSpPr>
          <p:nvPr>
            <p:ph type="sldNum" sz="quarter" idx="12"/>
          </p:nvPr>
        </p:nvSpPr>
        <p:spPr/>
        <p:txBody>
          <a:bodyPr/>
          <a:lstStyle/>
          <a:p>
            <a:fld id="{91D568E7-61F5-D04E-995D-81EF41C01A2A}" type="slidenum">
              <a:rPr lang="en-GB" smtClean="0"/>
              <a:t>‹N°›</a:t>
            </a:fld>
            <a:endParaRPr lang="en-GB"/>
          </a:p>
        </p:txBody>
      </p:sp>
      <p:sp>
        <p:nvSpPr>
          <p:cNvPr id="8" name="Footer Placeholder 3">
            <a:extLst>
              <a:ext uri="{FF2B5EF4-FFF2-40B4-BE49-F238E27FC236}">
                <a16:creationId xmlns:a16="http://schemas.microsoft.com/office/drawing/2014/main" id="{F187AB40-3171-FE41-90BE-9608605351B5}"/>
              </a:ext>
            </a:extLst>
          </p:cNvPr>
          <p:cNvSpPr>
            <a:spLocks noGrp="1"/>
          </p:cNvSpPr>
          <p:nvPr>
            <p:ph type="ftr" sz="quarter" idx="13"/>
          </p:nvPr>
        </p:nvSpPr>
        <p:spPr>
          <a:xfrm>
            <a:off x="12023125" y="12554568"/>
            <a:ext cx="10077288" cy="730250"/>
          </a:xfrm>
          <a:prstGeom prst="rect">
            <a:avLst/>
          </a:prstGeom>
        </p:spPr>
        <p:txBody>
          <a:bodyPr vert="horz" wrap="square" lIns="0" tIns="0" rIns="0" bIns="0" rtlCol="0" anchor="ctr"/>
          <a:lstStyle>
            <a:lvl1pPr marL="0" marR="0" indent="0" algn="r" defTabSz="1828709" rtl="0" eaLnBrk="1" fontAlgn="auto" latinLnBrk="0" hangingPunct="1">
              <a:lnSpc>
                <a:spcPct val="100000"/>
              </a:lnSpc>
              <a:spcBef>
                <a:spcPts val="0"/>
              </a:spcBef>
              <a:spcAft>
                <a:spcPts val="0"/>
              </a:spcAft>
              <a:buClrTx/>
              <a:buSzTx/>
              <a:buFontTx/>
              <a:buNone/>
              <a:tabLst/>
              <a:defRPr sz="800" b="0" i="0">
                <a:solidFill>
                  <a:schemeClr val="tx1"/>
                </a:solidFill>
                <a:latin typeface="Helvetica Now Text" panose="020B0504030202020204" pitchFamily="34" charset="77"/>
              </a:defRPr>
            </a:lvl1pPr>
          </a:lstStyle>
          <a:p>
            <a:r>
              <a:rPr lang="en-GB" dirty="0"/>
              <a:t>Legal Copy Helvetica Regular 8/9.6 Black</a:t>
            </a:r>
          </a:p>
        </p:txBody>
      </p:sp>
      <p:sp>
        <p:nvSpPr>
          <p:cNvPr id="4" name="Title 3">
            <a:extLst>
              <a:ext uri="{FF2B5EF4-FFF2-40B4-BE49-F238E27FC236}">
                <a16:creationId xmlns:a16="http://schemas.microsoft.com/office/drawing/2014/main" id="{3C323A1D-0DF6-D04A-99CF-6DDF3BC3DD22}"/>
              </a:ext>
            </a:extLst>
          </p:cNvPr>
          <p:cNvSpPr>
            <a:spLocks noGrp="1"/>
          </p:cNvSpPr>
          <p:nvPr>
            <p:ph type="title" hasCustomPrompt="1"/>
          </p:nvPr>
        </p:nvSpPr>
        <p:spPr/>
        <p:txBody>
          <a:bodyPr/>
          <a:lstStyle/>
          <a:p>
            <a:r>
              <a:rPr lang="en-US" dirty="0"/>
              <a:t>Click to add title</a:t>
            </a:r>
            <a:endParaRPr lang="en-GB" dirty="0"/>
          </a:p>
        </p:txBody>
      </p:sp>
      <p:sp>
        <p:nvSpPr>
          <p:cNvPr id="10" name="Text Placeholder 2">
            <a:extLst>
              <a:ext uri="{FF2B5EF4-FFF2-40B4-BE49-F238E27FC236}">
                <a16:creationId xmlns:a16="http://schemas.microsoft.com/office/drawing/2014/main" id="{967649EE-8531-9141-870B-101EFCCD3878}"/>
              </a:ext>
            </a:extLst>
          </p:cNvPr>
          <p:cNvSpPr>
            <a:spLocks noGrp="1"/>
          </p:cNvSpPr>
          <p:nvPr>
            <p:ph type="body" idx="14" hasCustomPrompt="1"/>
          </p:nvPr>
        </p:nvSpPr>
        <p:spPr>
          <a:xfrm>
            <a:off x="12191206" y="3003061"/>
            <a:ext cx="9183687" cy="1647824"/>
          </a:xfrm>
        </p:spPr>
        <p:txBody>
          <a:bodyPr anchor="b"/>
          <a:lstStyle>
            <a:lvl1pPr marL="0" indent="0">
              <a:spcAft>
                <a:spcPts val="0"/>
              </a:spcAft>
              <a:buNone/>
              <a:defRPr sz="5200" b="1">
                <a:solidFill>
                  <a:schemeClr val="tx1"/>
                </a:solidFill>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US" dirty="0"/>
              <a:t>Click to add a subheading</a:t>
            </a:r>
          </a:p>
        </p:txBody>
      </p:sp>
      <p:sp>
        <p:nvSpPr>
          <p:cNvPr id="12" name="Text Placeholder 2">
            <a:extLst>
              <a:ext uri="{FF2B5EF4-FFF2-40B4-BE49-F238E27FC236}">
                <a16:creationId xmlns:a16="http://schemas.microsoft.com/office/drawing/2014/main" id="{5B75A3A2-24D3-6E4A-84F3-47A419B343DD}"/>
              </a:ext>
            </a:extLst>
          </p:cNvPr>
          <p:cNvSpPr>
            <a:spLocks noGrp="1"/>
          </p:cNvSpPr>
          <p:nvPr>
            <p:ph type="body" idx="15" hasCustomPrompt="1"/>
          </p:nvPr>
        </p:nvSpPr>
        <p:spPr>
          <a:xfrm>
            <a:off x="2246313" y="4928451"/>
            <a:ext cx="9183687" cy="1647824"/>
          </a:xfrm>
        </p:spPr>
        <p:txBody>
          <a:bodyPr anchor="t"/>
          <a:lstStyle>
            <a:lvl1pPr marL="0" indent="0">
              <a:spcAft>
                <a:spcPts val="1400"/>
              </a:spcAft>
              <a:buNone/>
              <a:defRPr sz="3600" b="0">
                <a:solidFill>
                  <a:schemeClr val="tx1"/>
                </a:solidFill>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US" dirty="0"/>
              <a:t>Click to add text</a:t>
            </a:r>
          </a:p>
        </p:txBody>
      </p:sp>
      <p:sp>
        <p:nvSpPr>
          <p:cNvPr id="13" name="Text Placeholder 2">
            <a:extLst>
              <a:ext uri="{FF2B5EF4-FFF2-40B4-BE49-F238E27FC236}">
                <a16:creationId xmlns:a16="http://schemas.microsoft.com/office/drawing/2014/main" id="{7718535F-994E-C146-A1F5-CB4A2CB3BE57}"/>
              </a:ext>
            </a:extLst>
          </p:cNvPr>
          <p:cNvSpPr>
            <a:spLocks noGrp="1"/>
          </p:cNvSpPr>
          <p:nvPr>
            <p:ph type="body" idx="16" hasCustomPrompt="1"/>
          </p:nvPr>
        </p:nvSpPr>
        <p:spPr>
          <a:xfrm>
            <a:off x="12191206" y="4928451"/>
            <a:ext cx="9183687" cy="1647824"/>
          </a:xfrm>
        </p:spPr>
        <p:txBody>
          <a:bodyPr anchor="t"/>
          <a:lstStyle>
            <a:lvl1pPr marL="0" marR="0" indent="0" algn="l" defTabSz="1828709" rtl="0" eaLnBrk="1" fontAlgn="auto" latinLnBrk="0" hangingPunct="1">
              <a:lnSpc>
                <a:spcPct val="100000"/>
              </a:lnSpc>
              <a:spcBef>
                <a:spcPts val="0"/>
              </a:spcBef>
              <a:spcAft>
                <a:spcPts val="1400"/>
              </a:spcAft>
              <a:buClrTx/>
              <a:buSzTx/>
              <a:buFont typeface="Arial" panose="020B0604020202020204" pitchFamily="34" charset="0"/>
              <a:buNone/>
              <a:tabLst/>
              <a:defRPr sz="3600" b="0">
                <a:solidFill>
                  <a:schemeClr val="tx1"/>
                </a:solidFill>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marL="0" marR="0" lvl="0" indent="0" algn="l" defTabSz="1828709" rtl="0" eaLnBrk="1" fontAlgn="auto" latinLnBrk="0" hangingPunct="1">
              <a:lnSpc>
                <a:spcPct val="100000"/>
              </a:lnSpc>
              <a:spcBef>
                <a:spcPts val="0"/>
              </a:spcBef>
              <a:spcAft>
                <a:spcPts val="1400"/>
              </a:spcAft>
              <a:buClrTx/>
              <a:buSzTx/>
              <a:buFont typeface="Arial" panose="020B0604020202020204" pitchFamily="34" charset="0"/>
              <a:buNone/>
              <a:tabLst/>
              <a:defRPr/>
            </a:pPr>
            <a:r>
              <a:rPr lang="en-US" dirty="0"/>
              <a:t>Click to add text</a:t>
            </a:r>
          </a:p>
        </p:txBody>
      </p:sp>
    </p:spTree>
    <p:extLst>
      <p:ext uri="{BB962C8B-B14F-4D97-AF65-F5344CB8AC3E}">
        <p14:creationId xmlns:p14="http://schemas.microsoft.com/office/powerpoint/2010/main" val="19556824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Content and infograph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261264" y="3123964"/>
            <a:ext cx="4694708" cy="8879145"/>
          </a:xfrm>
        </p:spPr>
        <p:txBody>
          <a:bodyPr/>
          <a:lstStyle>
            <a:lvl1pPr>
              <a:lnSpc>
                <a:spcPct val="117000"/>
              </a:lnSpc>
              <a:spcAft>
                <a:spcPts val="800"/>
              </a:spcAft>
              <a:defRPr sz="20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Type a subheading – First level. Type text Second level. Type bullet Third, Fourth and Fifth level</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91D568E7-61F5-D04E-995D-81EF41C01A2A}" type="slidenum">
              <a:rPr lang="en-GB" smtClean="0"/>
              <a:t>‹N°›</a:t>
            </a:fld>
            <a:endParaRPr lang="en-GB"/>
          </a:p>
        </p:txBody>
      </p:sp>
      <p:sp>
        <p:nvSpPr>
          <p:cNvPr id="7" name="Footer Placeholder 3">
            <a:extLst>
              <a:ext uri="{FF2B5EF4-FFF2-40B4-BE49-F238E27FC236}">
                <a16:creationId xmlns:a16="http://schemas.microsoft.com/office/drawing/2014/main" id="{87BEC2EE-DF3F-614E-88A6-0E37009C4E63}"/>
              </a:ext>
            </a:extLst>
          </p:cNvPr>
          <p:cNvSpPr>
            <a:spLocks noGrp="1"/>
          </p:cNvSpPr>
          <p:nvPr>
            <p:ph type="ftr" sz="quarter" idx="3"/>
          </p:nvPr>
        </p:nvSpPr>
        <p:spPr>
          <a:xfrm>
            <a:off x="12023125" y="12554568"/>
            <a:ext cx="10077288" cy="730250"/>
          </a:xfrm>
          <a:prstGeom prst="rect">
            <a:avLst/>
          </a:prstGeom>
        </p:spPr>
        <p:txBody>
          <a:bodyPr vert="horz" wrap="square" lIns="0" tIns="0" rIns="0" bIns="0" rtlCol="0" anchor="ctr"/>
          <a:lstStyle>
            <a:lvl1pPr marL="0" marR="0" indent="0" algn="r" defTabSz="1828709" rtl="0" eaLnBrk="1" fontAlgn="auto" latinLnBrk="0" hangingPunct="1">
              <a:lnSpc>
                <a:spcPct val="100000"/>
              </a:lnSpc>
              <a:spcBef>
                <a:spcPts val="0"/>
              </a:spcBef>
              <a:spcAft>
                <a:spcPts val="0"/>
              </a:spcAft>
              <a:buClrTx/>
              <a:buSzTx/>
              <a:buFontTx/>
              <a:buNone/>
              <a:tabLst/>
              <a:defRPr sz="800" b="0" i="0">
                <a:solidFill>
                  <a:schemeClr val="tx1"/>
                </a:solidFill>
                <a:latin typeface="Helvetica Now Text" panose="020B0504030202020204" pitchFamily="34" charset="77"/>
              </a:defRPr>
            </a:lvl1pPr>
          </a:lstStyle>
          <a:p>
            <a:r>
              <a:rPr lang="en-GB" dirty="0"/>
              <a:t>Legal Copy Helvetica Regular 8/9.6 Black</a:t>
            </a:r>
          </a:p>
        </p:txBody>
      </p:sp>
      <p:sp>
        <p:nvSpPr>
          <p:cNvPr id="5" name="Title 4">
            <a:extLst>
              <a:ext uri="{FF2B5EF4-FFF2-40B4-BE49-F238E27FC236}">
                <a16:creationId xmlns:a16="http://schemas.microsoft.com/office/drawing/2014/main" id="{E3C57073-C7EE-2841-80E1-0655BC165A7C}"/>
              </a:ext>
            </a:extLst>
          </p:cNvPr>
          <p:cNvSpPr>
            <a:spLocks noGrp="1"/>
          </p:cNvSpPr>
          <p:nvPr>
            <p:ph type="title" hasCustomPrompt="1"/>
          </p:nvPr>
        </p:nvSpPr>
        <p:spPr/>
        <p:txBody>
          <a:bodyPr/>
          <a:lstStyle/>
          <a:p>
            <a:r>
              <a:rPr lang="en-US" dirty="0"/>
              <a:t>Click to add title</a:t>
            </a:r>
            <a:endParaRPr lang="en-GB" dirty="0"/>
          </a:p>
        </p:txBody>
      </p:sp>
      <p:sp>
        <p:nvSpPr>
          <p:cNvPr id="8" name="Subtitle 2">
            <a:extLst>
              <a:ext uri="{FF2B5EF4-FFF2-40B4-BE49-F238E27FC236}">
                <a16:creationId xmlns:a16="http://schemas.microsoft.com/office/drawing/2014/main" id="{962223A4-0309-D041-BC7E-1B4B70A5FBB9}"/>
              </a:ext>
            </a:extLst>
          </p:cNvPr>
          <p:cNvSpPr>
            <a:spLocks noGrp="1"/>
          </p:cNvSpPr>
          <p:nvPr>
            <p:ph type="subTitle" idx="13" hasCustomPrompt="1"/>
          </p:nvPr>
        </p:nvSpPr>
        <p:spPr>
          <a:xfrm>
            <a:off x="2246313" y="1686568"/>
            <a:ext cx="21372512" cy="615553"/>
          </a:xfrm>
        </p:spPr>
        <p:txBody>
          <a:bodyPr wrap="square">
            <a:spAutoFit/>
          </a:bodyPr>
          <a:lstStyle>
            <a:lvl1pPr marL="0" indent="0" algn="l">
              <a:buNone/>
              <a:defRPr sz="4000" b="0" i="0">
                <a:solidFill>
                  <a:schemeClr val="tx1"/>
                </a:solidFill>
                <a:latin typeface="Helvetica Now Text" panose="020B0504030202020204" pitchFamily="34" charset="77"/>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GB" dirty="0"/>
              <a:t>Click to add subhead</a:t>
            </a:r>
            <a:endParaRPr lang="en-US" dirty="0"/>
          </a:p>
        </p:txBody>
      </p:sp>
    </p:spTree>
    <p:extLst>
      <p:ext uri="{BB962C8B-B14F-4D97-AF65-F5344CB8AC3E}">
        <p14:creationId xmlns:p14="http://schemas.microsoft.com/office/powerpoint/2010/main" val="37850629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Content and data">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1D568E7-61F5-D04E-995D-81EF41C01A2A}" type="slidenum">
              <a:rPr lang="en-GB" smtClean="0"/>
              <a:t>‹N°›</a:t>
            </a:fld>
            <a:endParaRPr lang="en-GB"/>
          </a:p>
        </p:txBody>
      </p:sp>
      <p:sp>
        <p:nvSpPr>
          <p:cNvPr id="7" name="Footer Placeholder 3">
            <a:extLst>
              <a:ext uri="{FF2B5EF4-FFF2-40B4-BE49-F238E27FC236}">
                <a16:creationId xmlns:a16="http://schemas.microsoft.com/office/drawing/2014/main" id="{87BEC2EE-DF3F-614E-88A6-0E37009C4E63}"/>
              </a:ext>
            </a:extLst>
          </p:cNvPr>
          <p:cNvSpPr>
            <a:spLocks noGrp="1"/>
          </p:cNvSpPr>
          <p:nvPr>
            <p:ph type="ftr" sz="quarter" idx="3"/>
          </p:nvPr>
        </p:nvSpPr>
        <p:spPr>
          <a:xfrm>
            <a:off x="12023125" y="12554568"/>
            <a:ext cx="10077288" cy="730250"/>
          </a:xfrm>
          <a:prstGeom prst="rect">
            <a:avLst/>
          </a:prstGeom>
        </p:spPr>
        <p:txBody>
          <a:bodyPr vert="horz" wrap="square" lIns="0" tIns="0" rIns="0" bIns="0" rtlCol="0" anchor="ctr"/>
          <a:lstStyle>
            <a:lvl1pPr marL="0" marR="0" indent="0" algn="r" defTabSz="1828709" rtl="0" eaLnBrk="1" fontAlgn="auto" latinLnBrk="0" hangingPunct="1">
              <a:lnSpc>
                <a:spcPct val="100000"/>
              </a:lnSpc>
              <a:spcBef>
                <a:spcPts val="0"/>
              </a:spcBef>
              <a:spcAft>
                <a:spcPts val="0"/>
              </a:spcAft>
              <a:buClrTx/>
              <a:buSzTx/>
              <a:buFontTx/>
              <a:buNone/>
              <a:tabLst/>
              <a:defRPr sz="800" b="0" i="0">
                <a:solidFill>
                  <a:schemeClr val="tx1"/>
                </a:solidFill>
                <a:latin typeface="Helvetica Now Text" panose="020B0504030202020204" pitchFamily="34" charset="77"/>
              </a:defRPr>
            </a:lvl1pPr>
          </a:lstStyle>
          <a:p>
            <a:r>
              <a:rPr lang="en-GB" dirty="0"/>
              <a:t>Legal Copy Helvetica Regular 8/9.6 Black</a:t>
            </a:r>
          </a:p>
        </p:txBody>
      </p:sp>
      <p:sp>
        <p:nvSpPr>
          <p:cNvPr id="5" name="Title 4">
            <a:extLst>
              <a:ext uri="{FF2B5EF4-FFF2-40B4-BE49-F238E27FC236}">
                <a16:creationId xmlns:a16="http://schemas.microsoft.com/office/drawing/2014/main" id="{E3C57073-C7EE-2841-80E1-0655BC165A7C}"/>
              </a:ext>
            </a:extLst>
          </p:cNvPr>
          <p:cNvSpPr>
            <a:spLocks noGrp="1"/>
          </p:cNvSpPr>
          <p:nvPr>
            <p:ph type="title" hasCustomPrompt="1"/>
          </p:nvPr>
        </p:nvSpPr>
        <p:spPr/>
        <p:txBody>
          <a:bodyPr/>
          <a:lstStyle/>
          <a:p>
            <a:r>
              <a:rPr lang="en-US" dirty="0"/>
              <a:t>Click to add title</a:t>
            </a:r>
            <a:endParaRPr lang="en-GB" dirty="0"/>
          </a:p>
        </p:txBody>
      </p:sp>
      <p:sp>
        <p:nvSpPr>
          <p:cNvPr id="8" name="Subtitle 2">
            <a:extLst>
              <a:ext uri="{FF2B5EF4-FFF2-40B4-BE49-F238E27FC236}">
                <a16:creationId xmlns:a16="http://schemas.microsoft.com/office/drawing/2014/main" id="{962223A4-0309-D041-BC7E-1B4B70A5FBB9}"/>
              </a:ext>
            </a:extLst>
          </p:cNvPr>
          <p:cNvSpPr>
            <a:spLocks noGrp="1"/>
          </p:cNvSpPr>
          <p:nvPr>
            <p:ph type="subTitle" idx="13" hasCustomPrompt="1"/>
          </p:nvPr>
        </p:nvSpPr>
        <p:spPr>
          <a:xfrm>
            <a:off x="2246313" y="1686568"/>
            <a:ext cx="21372512" cy="615553"/>
          </a:xfrm>
        </p:spPr>
        <p:txBody>
          <a:bodyPr wrap="square">
            <a:spAutoFit/>
          </a:bodyPr>
          <a:lstStyle>
            <a:lvl1pPr marL="0" indent="0" algn="l">
              <a:buNone/>
              <a:defRPr sz="4000" b="0" i="0">
                <a:solidFill>
                  <a:schemeClr val="tx1"/>
                </a:solidFill>
                <a:latin typeface="Helvetica Now Text" panose="020B0504030202020204" pitchFamily="34" charset="77"/>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GB" dirty="0"/>
              <a:t>Click to add subhead</a:t>
            </a:r>
            <a:endParaRPr lang="en-US" dirty="0"/>
          </a:p>
        </p:txBody>
      </p:sp>
      <p:sp>
        <p:nvSpPr>
          <p:cNvPr id="10" name="Text Placeholder 2">
            <a:extLst>
              <a:ext uri="{FF2B5EF4-FFF2-40B4-BE49-F238E27FC236}">
                <a16:creationId xmlns:a16="http://schemas.microsoft.com/office/drawing/2014/main" id="{B4141CF5-C122-744F-857C-AA1004915627}"/>
              </a:ext>
            </a:extLst>
          </p:cNvPr>
          <p:cNvSpPr>
            <a:spLocks noGrp="1"/>
          </p:cNvSpPr>
          <p:nvPr>
            <p:ph type="body" idx="15" hasCustomPrompt="1"/>
          </p:nvPr>
        </p:nvSpPr>
        <p:spPr>
          <a:xfrm>
            <a:off x="12889444" y="4391839"/>
            <a:ext cx="3871381" cy="1647824"/>
          </a:xfrm>
        </p:spPr>
        <p:txBody>
          <a:bodyPr wrap="none" anchor="t"/>
          <a:lstStyle>
            <a:lvl1pPr marL="0" indent="0">
              <a:spcAft>
                <a:spcPts val="0"/>
              </a:spcAft>
              <a:buNone/>
              <a:defRPr sz="12000" b="0" i="0" spc="-1000" baseline="0">
                <a:solidFill>
                  <a:schemeClr val="accent4"/>
                </a:solidFill>
                <a:latin typeface="Helvetica Now Text Light" panose="020B0404030202020204" pitchFamily="34"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dirty="0"/>
              <a:t>00</a:t>
            </a:r>
          </a:p>
        </p:txBody>
      </p:sp>
      <p:sp>
        <p:nvSpPr>
          <p:cNvPr id="11" name="Text Placeholder 2">
            <a:extLst>
              <a:ext uri="{FF2B5EF4-FFF2-40B4-BE49-F238E27FC236}">
                <a16:creationId xmlns:a16="http://schemas.microsoft.com/office/drawing/2014/main" id="{4D8E5C98-2D5C-FA4E-B19C-E4FD1AF623D6}"/>
              </a:ext>
            </a:extLst>
          </p:cNvPr>
          <p:cNvSpPr>
            <a:spLocks noGrp="1"/>
          </p:cNvSpPr>
          <p:nvPr>
            <p:ph type="body" idx="16" hasCustomPrompt="1"/>
          </p:nvPr>
        </p:nvSpPr>
        <p:spPr>
          <a:xfrm>
            <a:off x="12942481" y="6086623"/>
            <a:ext cx="3871381" cy="345479"/>
          </a:xfrm>
        </p:spPr>
        <p:txBody>
          <a:bodyPr anchor="t">
            <a:spAutoFit/>
          </a:bodyPr>
          <a:lstStyle>
            <a:lvl1pPr marL="0" indent="0">
              <a:lnSpc>
                <a:spcPct val="117000"/>
              </a:lnSpc>
              <a:spcAft>
                <a:spcPts val="0"/>
              </a:spcAft>
              <a:buNone/>
              <a:defRPr sz="2000" b="0">
                <a:solidFill>
                  <a:schemeClr val="tx1"/>
                </a:solidFill>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US" dirty="0"/>
              <a:t>Click to add text</a:t>
            </a:r>
          </a:p>
        </p:txBody>
      </p:sp>
      <p:sp>
        <p:nvSpPr>
          <p:cNvPr id="13" name="Text Placeholder 2">
            <a:extLst>
              <a:ext uri="{FF2B5EF4-FFF2-40B4-BE49-F238E27FC236}">
                <a16:creationId xmlns:a16="http://schemas.microsoft.com/office/drawing/2014/main" id="{49273EFD-3DDE-2F47-97FB-1C15769A515C}"/>
              </a:ext>
            </a:extLst>
          </p:cNvPr>
          <p:cNvSpPr>
            <a:spLocks noGrp="1"/>
          </p:cNvSpPr>
          <p:nvPr>
            <p:ph type="body" idx="18" hasCustomPrompt="1"/>
          </p:nvPr>
        </p:nvSpPr>
        <p:spPr>
          <a:xfrm>
            <a:off x="18248024" y="4391839"/>
            <a:ext cx="3871381" cy="1647824"/>
          </a:xfrm>
        </p:spPr>
        <p:txBody>
          <a:bodyPr wrap="none" anchor="t"/>
          <a:lstStyle>
            <a:lvl1pPr marL="0" indent="0">
              <a:spcAft>
                <a:spcPts val="0"/>
              </a:spcAft>
              <a:buNone/>
              <a:defRPr sz="12000" b="0" i="0" spc="-1000" baseline="0">
                <a:solidFill>
                  <a:schemeClr val="accent4"/>
                </a:solidFill>
                <a:latin typeface="Helvetica Now Text Light" panose="020B0404030202020204" pitchFamily="34"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dirty="0"/>
              <a:t>00</a:t>
            </a:r>
          </a:p>
        </p:txBody>
      </p:sp>
      <p:sp>
        <p:nvSpPr>
          <p:cNvPr id="14" name="Text Placeholder 2">
            <a:extLst>
              <a:ext uri="{FF2B5EF4-FFF2-40B4-BE49-F238E27FC236}">
                <a16:creationId xmlns:a16="http://schemas.microsoft.com/office/drawing/2014/main" id="{1051634F-5956-984C-AD6F-7C778C53277A}"/>
              </a:ext>
            </a:extLst>
          </p:cNvPr>
          <p:cNvSpPr>
            <a:spLocks noGrp="1"/>
          </p:cNvSpPr>
          <p:nvPr>
            <p:ph type="body" idx="19" hasCustomPrompt="1"/>
          </p:nvPr>
        </p:nvSpPr>
        <p:spPr>
          <a:xfrm>
            <a:off x="18287206" y="6086623"/>
            <a:ext cx="3871381" cy="345479"/>
          </a:xfrm>
        </p:spPr>
        <p:txBody>
          <a:bodyPr anchor="t">
            <a:spAutoFit/>
          </a:bodyPr>
          <a:lstStyle>
            <a:lvl1pPr marL="0" indent="0">
              <a:lnSpc>
                <a:spcPct val="117000"/>
              </a:lnSpc>
              <a:spcAft>
                <a:spcPts val="0"/>
              </a:spcAft>
              <a:buNone/>
              <a:defRPr sz="2000" b="0">
                <a:solidFill>
                  <a:schemeClr val="tx1"/>
                </a:solidFill>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US" dirty="0"/>
              <a:t>Click to add text</a:t>
            </a:r>
          </a:p>
        </p:txBody>
      </p:sp>
      <p:sp>
        <p:nvSpPr>
          <p:cNvPr id="16" name="Text Placeholder 2">
            <a:extLst>
              <a:ext uri="{FF2B5EF4-FFF2-40B4-BE49-F238E27FC236}">
                <a16:creationId xmlns:a16="http://schemas.microsoft.com/office/drawing/2014/main" id="{34CAA191-4F71-C849-9E26-C6A68608B721}"/>
              </a:ext>
            </a:extLst>
          </p:cNvPr>
          <p:cNvSpPr>
            <a:spLocks noGrp="1"/>
          </p:cNvSpPr>
          <p:nvPr>
            <p:ph type="body" idx="21" hasCustomPrompt="1"/>
          </p:nvPr>
        </p:nvSpPr>
        <p:spPr>
          <a:xfrm>
            <a:off x="12889444" y="9268638"/>
            <a:ext cx="3871381" cy="1647824"/>
          </a:xfrm>
        </p:spPr>
        <p:txBody>
          <a:bodyPr wrap="none" anchor="t"/>
          <a:lstStyle>
            <a:lvl1pPr marL="0" indent="0">
              <a:spcAft>
                <a:spcPts val="0"/>
              </a:spcAft>
              <a:buNone/>
              <a:defRPr sz="12000" b="0" i="0" spc="-1000" baseline="0">
                <a:solidFill>
                  <a:schemeClr val="accent1"/>
                </a:solidFill>
                <a:latin typeface="Helvetica Now Text Light" panose="020B0404030202020204" pitchFamily="34"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dirty="0"/>
              <a:t>00</a:t>
            </a:r>
          </a:p>
        </p:txBody>
      </p:sp>
      <p:sp>
        <p:nvSpPr>
          <p:cNvPr id="17" name="Text Placeholder 2">
            <a:extLst>
              <a:ext uri="{FF2B5EF4-FFF2-40B4-BE49-F238E27FC236}">
                <a16:creationId xmlns:a16="http://schemas.microsoft.com/office/drawing/2014/main" id="{52122151-25C4-CE4D-BDB4-2A7224A1EE0D}"/>
              </a:ext>
            </a:extLst>
          </p:cNvPr>
          <p:cNvSpPr>
            <a:spLocks noGrp="1"/>
          </p:cNvSpPr>
          <p:nvPr>
            <p:ph type="body" idx="22" hasCustomPrompt="1"/>
          </p:nvPr>
        </p:nvSpPr>
        <p:spPr>
          <a:xfrm>
            <a:off x="12942481" y="10963422"/>
            <a:ext cx="3871381" cy="345479"/>
          </a:xfrm>
        </p:spPr>
        <p:txBody>
          <a:bodyPr anchor="t">
            <a:spAutoFit/>
          </a:bodyPr>
          <a:lstStyle>
            <a:lvl1pPr marL="0" indent="0">
              <a:lnSpc>
                <a:spcPct val="117000"/>
              </a:lnSpc>
              <a:spcAft>
                <a:spcPts val="0"/>
              </a:spcAft>
              <a:buNone/>
              <a:defRPr sz="2000" b="0">
                <a:solidFill>
                  <a:schemeClr val="tx1"/>
                </a:solidFill>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US" dirty="0"/>
              <a:t>Click to add text</a:t>
            </a:r>
          </a:p>
        </p:txBody>
      </p:sp>
      <p:sp>
        <p:nvSpPr>
          <p:cNvPr id="19" name="Text Placeholder 2">
            <a:extLst>
              <a:ext uri="{FF2B5EF4-FFF2-40B4-BE49-F238E27FC236}">
                <a16:creationId xmlns:a16="http://schemas.microsoft.com/office/drawing/2014/main" id="{7D663243-01E6-4C4B-B90D-EC423A714AA6}"/>
              </a:ext>
            </a:extLst>
          </p:cNvPr>
          <p:cNvSpPr>
            <a:spLocks noGrp="1"/>
          </p:cNvSpPr>
          <p:nvPr>
            <p:ph type="body" idx="24" hasCustomPrompt="1"/>
          </p:nvPr>
        </p:nvSpPr>
        <p:spPr>
          <a:xfrm>
            <a:off x="18248024" y="9268638"/>
            <a:ext cx="3871381" cy="1647824"/>
          </a:xfrm>
        </p:spPr>
        <p:txBody>
          <a:bodyPr wrap="none" anchor="t"/>
          <a:lstStyle>
            <a:lvl1pPr marL="0" indent="0">
              <a:spcAft>
                <a:spcPts val="0"/>
              </a:spcAft>
              <a:buNone/>
              <a:defRPr sz="12000" b="0" i="0" spc="-1000" baseline="0">
                <a:solidFill>
                  <a:schemeClr val="accent4"/>
                </a:solidFill>
                <a:latin typeface="Helvetica Now Text Light" panose="020B0404030202020204" pitchFamily="34" charset="77"/>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dirty="0"/>
              <a:t>00</a:t>
            </a:r>
          </a:p>
        </p:txBody>
      </p:sp>
      <p:sp>
        <p:nvSpPr>
          <p:cNvPr id="20" name="Text Placeholder 2">
            <a:extLst>
              <a:ext uri="{FF2B5EF4-FFF2-40B4-BE49-F238E27FC236}">
                <a16:creationId xmlns:a16="http://schemas.microsoft.com/office/drawing/2014/main" id="{B017BDB7-EC1E-A74A-A6D6-463400318A5C}"/>
              </a:ext>
            </a:extLst>
          </p:cNvPr>
          <p:cNvSpPr>
            <a:spLocks noGrp="1"/>
          </p:cNvSpPr>
          <p:nvPr>
            <p:ph type="body" idx="25" hasCustomPrompt="1"/>
          </p:nvPr>
        </p:nvSpPr>
        <p:spPr>
          <a:xfrm>
            <a:off x="18287206" y="10963422"/>
            <a:ext cx="3871381" cy="345479"/>
          </a:xfrm>
        </p:spPr>
        <p:txBody>
          <a:bodyPr anchor="t">
            <a:spAutoFit/>
          </a:bodyPr>
          <a:lstStyle>
            <a:lvl1pPr marL="0" indent="0">
              <a:lnSpc>
                <a:spcPct val="117000"/>
              </a:lnSpc>
              <a:spcAft>
                <a:spcPts val="0"/>
              </a:spcAft>
              <a:buNone/>
              <a:defRPr sz="2000" b="0">
                <a:solidFill>
                  <a:schemeClr val="tx1"/>
                </a:solidFill>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US" dirty="0"/>
              <a:t>Click to add text</a:t>
            </a:r>
          </a:p>
        </p:txBody>
      </p:sp>
      <p:sp>
        <p:nvSpPr>
          <p:cNvPr id="21" name="Text Placeholder 2">
            <a:extLst>
              <a:ext uri="{FF2B5EF4-FFF2-40B4-BE49-F238E27FC236}">
                <a16:creationId xmlns:a16="http://schemas.microsoft.com/office/drawing/2014/main" id="{003838F2-65DE-3C49-9956-BA8976557CF3}"/>
              </a:ext>
            </a:extLst>
          </p:cNvPr>
          <p:cNvSpPr>
            <a:spLocks noGrp="1"/>
          </p:cNvSpPr>
          <p:nvPr>
            <p:ph type="body" idx="14" hasCustomPrompt="1"/>
          </p:nvPr>
        </p:nvSpPr>
        <p:spPr>
          <a:xfrm>
            <a:off x="12929040" y="3095828"/>
            <a:ext cx="3871381" cy="1231106"/>
          </a:xfrm>
        </p:spPr>
        <p:txBody>
          <a:bodyPr wrap="square" anchor="b">
            <a:spAutoFit/>
          </a:bodyPr>
          <a:lstStyle>
            <a:lvl1pPr marL="0" indent="0">
              <a:spcAft>
                <a:spcPts val="0"/>
              </a:spcAft>
              <a:buNone/>
              <a:defRPr sz="4000" b="1">
                <a:solidFill>
                  <a:schemeClr val="tx1"/>
                </a:solidFill>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dirty="0"/>
              <a:t>Click to </a:t>
            </a:r>
            <a:br>
              <a:rPr lang="en-GB" dirty="0"/>
            </a:br>
            <a:r>
              <a:rPr lang="en-GB" dirty="0"/>
              <a:t>add text</a:t>
            </a:r>
          </a:p>
        </p:txBody>
      </p:sp>
      <p:sp>
        <p:nvSpPr>
          <p:cNvPr id="22" name="Text Placeholder 2">
            <a:extLst>
              <a:ext uri="{FF2B5EF4-FFF2-40B4-BE49-F238E27FC236}">
                <a16:creationId xmlns:a16="http://schemas.microsoft.com/office/drawing/2014/main" id="{212AE347-42B7-6847-8450-27FA8B440BA4}"/>
              </a:ext>
            </a:extLst>
          </p:cNvPr>
          <p:cNvSpPr>
            <a:spLocks noGrp="1"/>
          </p:cNvSpPr>
          <p:nvPr>
            <p:ph type="body" idx="17" hasCustomPrompt="1"/>
          </p:nvPr>
        </p:nvSpPr>
        <p:spPr>
          <a:xfrm>
            <a:off x="18260324" y="3095828"/>
            <a:ext cx="3871381" cy="1231106"/>
          </a:xfrm>
        </p:spPr>
        <p:txBody>
          <a:bodyPr wrap="square" anchor="b">
            <a:spAutoFit/>
          </a:bodyPr>
          <a:lstStyle>
            <a:lvl1pPr marL="0" indent="0">
              <a:spcAft>
                <a:spcPts val="0"/>
              </a:spcAft>
              <a:buNone/>
              <a:defRPr sz="4000" b="1">
                <a:solidFill>
                  <a:schemeClr val="tx1"/>
                </a:solidFill>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dirty="0"/>
              <a:t>Click to </a:t>
            </a:r>
            <a:br>
              <a:rPr lang="en-GB" dirty="0"/>
            </a:br>
            <a:r>
              <a:rPr lang="en-GB" dirty="0"/>
              <a:t>add text</a:t>
            </a:r>
          </a:p>
        </p:txBody>
      </p:sp>
      <p:sp>
        <p:nvSpPr>
          <p:cNvPr id="23" name="Text Placeholder 2">
            <a:extLst>
              <a:ext uri="{FF2B5EF4-FFF2-40B4-BE49-F238E27FC236}">
                <a16:creationId xmlns:a16="http://schemas.microsoft.com/office/drawing/2014/main" id="{90257A75-8571-B849-AF0B-8DD2D2B8AD36}"/>
              </a:ext>
            </a:extLst>
          </p:cNvPr>
          <p:cNvSpPr>
            <a:spLocks noGrp="1"/>
          </p:cNvSpPr>
          <p:nvPr>
            <p:ph type="body" idx="20" hasCustomPrompt="1"/>
          </p:nvPr>
        </p:nvSpPr>
        <p:spPr>
          <a:xfrm>
            <a:off x="12929040" y="7972627"/>
            <a:ext cx="3871381" cy="1231106"/>
          </a:xfrm>
        </p:spPr>
        <p:txBody>
          <a:bodyPr wrap="square" anchor="b">
            <a:spAutoFit/>
          </a:bodyPr>
          <a:lstStyle>
            <a:lvl1pPr marL="0" indent="0">
              <a:spcAft>
                <a:spcPts val="0"/>
              </a:spcAft>
              <a:buNone/>
              <a:defRPr sz="4000" b="1">
                <a:solidFill>
                  <a:schemeClr val="tx1"/>
                </a:solidFill>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dirty="0"/>
              <a:t>Click to </a:t>
            </a:r>
            <a:br>
              <a:rPr lang="en-GB" dirty="0"/>
            </a:br>
            <a:r>
              <a:rPr lang="en-GB" dirty="0"/>
              <a:t>add text</a:t>
            </a:r>
          </a:p>
        </p:txBody>
      </p:sp>
      <p:sp>
        <p:nvSpPr>
          <p:cNvPr id="24" name="Text Placeholder 2">
            <a:extLst>
              <a:ext uri="{FF2B5EF4-FFF2-40B4-BE49-F238E27FC236}">
                <a16:creationId xmlns:a16="http://schemas.microsoft.com/office/drawing/2014/main" id="{25E49900-118F-CD48-A42D-869AF2F28CA7}"/>
              </a:ext>
            </a:extLst>
          </p:cNvPr>
          <p:cNvSpPr>
            <a:spLocks noGrp="1"/>
          </p:cNvSpPr>
          <p:nvPr>
            <p:ph type="body" idx="23" hasCustomPrompt="1"/>
          </p:nvPr>
        </p:nvSpPr>
        <p:spPr>
          <a:xfrm>
            <a:off x="18260324" y="7972627"/>
            <a:ext cx="3871381" cy="1231106"/>
          </a:xfrm>
        </p:spPr>
        <p:txBody>
          <a:bodyPr wrap="square" anchor="b">
            <a:spAutoFit/>
          </a:bodyPr>
          <a:lstStyle>
            <a:lvl1pPr marL="0" indent="0">
              <a:spcAft>
                <a:spcPts val="0"/>
              </a:spcAft>
              <a:buNone/>
              <a:defRPr sz="4000" b="1">
                <a:solidFill>
                  <a:schemeClr val="tx1"/>
                </a:solidFill>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dirty="0"/>
              <a:t>Click to</a:t>
            </a:r>
            <a:br>
              <a:rPr lang="en-GB" dirty="0"/>
            </a:br>
            <a:r>
              <a:rPr lang="en-GB" dirty="0"/>
              <a:t>add text</a:t>
            </a:r>
          </a:p>
        </p:txBody>
      </p:sp>
      <p:sp>
        <p:nvSpPr>
          <p:cNvPr id="26" name="Content Placeholder 2">
            <a:extLst>
              <a:ext uri="{FF2B5EF4-FFF2-40B4-BE49-F238E27FC236}">
                <a16:creationId xmlns:a16="http://schemas.microsoft.com/office/drawing/2014/main" id="{358F7CBF-9194-8A48-AC58-659219153433}"/>
              </a:ext>
            </a:extLst>
          </p:cNvPr>
          <p:cNvSpPr>
            <a:spLocks noGrp="1"/>
          </p:cNvSpPr>
          <p:nvPr>
            <p:ph idx="26" hasCustomPrompt="1"/>
          </p:nvPr>
        </p:nvSpPr>
        <p:spPr>
          <a:xfrm>
            <a:off x="2261264" y="3123964"/>
            <a:ext cx="9178668" cy="8879145"/>
          </a:xfrm>
        </p:spPr>
        <p:txBody>
          <a:bodyPr/>
          <a:lstStyle>
            <a:lvl1pPr>
              <a:lnSpc>
                <a:spcPct val="117000"/>
              </a:lnSpc>
              <a:spcAft>
                <a:spcPts val="800"/>
              </a:spcAft>
              <a:defRPr sz="20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Type a subheading – First level. Type text Second level. Type bullet Third, Fourth and Fifth level</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050813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4 col Content and data">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1D568E7-61F5-D04E-995D-81EF41C01A2A}" type="slidenum">
              <a:rPr lang="en-GB" smtClean="0"/>
              <a:t>‹N°›</a:t>
            </a:fld>
            <a:endParaRPr lang="en-GB"/>
          </a:p>
        </p:txBody>
      </p:sp>
      <p:sp>
        <p:nvSpPr>
          <p:cNvPr id="7" name="Footer Placeholder 3">
            <a:extLst>
              <a:ext uri="{FF2B5EF4-FFF2-40B4-BE49-F238E27FC236}">
                <a16:creationId xmlns:a16="http://schemas.microsoft.com/office/drawing/2014/main" id="{87BEC2EE-DF3F-614E-88A6-0E37009C4E63}"/>
              </a:ext>
            </a:extLst>
          </p:cNvPr>
          <p:cNvSpPr>
            <a:spLocks noGrp="1"/>
          </p:cNvSpPr>
          <p:nvPr>
            <p:ph type="ftr" sz="quarter" idx="3"/>
          </p:nvPr>
        </p:nvSpPr>
        <p:spPr>
          <a:xfrm>
            <a:off x="12023125" y="12554568"/>
            <a:ext cx="10077288" cy="730250"/>
          </a:xfrm>
          <a:prstGeom prst="rect">
            <a:avLst/>
          </a:prstGeom>
        </p:spPr>
        <p:txBody>
          <a:bodyPr vert="horz" wrap="square" lIns="0" tIns="0" rIns="0" bIns="0" rtlCol="0" anchor="ctr"/>
          <a:lstStyle>
            <a:lvl1pPr marL="0" marR="0" indent="0" algn="r" defTabSz="1828709" rtl="0" eaLnBrk="1" fontAlgn="auto" latinLnBrk="0" hangingPunct="1">
              <a:lnSpc>
                <a:spcPct val="100000"/>
              </a:lnSpc>
              <a:spcBef>
                <a:spcPts val="0"/>
              </a:spcBef>
              <a:spcAft>
                <a:spcPts val="0"/>
              </a:spcAft>
              <a:buClrTx/>
              <a:buSzTx/>
              <a:buFontTx/>
              <a:buNone/>
              <a:tabLst/>
              <a:defRPr sz="800" b="0" i="0">
                <a:solidFill>
                  <a:schemeClr val="tx1"/>
                </a:solidFill>
                <a:latin typeface="Helvetica Now Text" panose="020B0504030202020204" pitchFamily="34" charset="77"/>
              </a:defRPr>
            </a:lvl1pPr>
          </a:lstStyle>
          <a:p>
            <a:r>
              <a:rPr lang="en-GB" dirty="0"/>
              <a:t>Legal Copy Helvetica Regular 8/9.6 Black</a:t>
            </a:r>
          </a:p>
        </p:txBody>
      </p:sp>
      <p:sp>
        <p:nvSpPr>
          <p:cNvPr id="5" name="Title 4">
            <a:extLst>
              <a:ext uri="{FF2B5EF4-FFF2-40B4-BE49-F238E27FC236}">
                <a16:creationId xmlns:a16="http://schemas.microsoft.com/office/drawing/2014/main" id="{E3C57073-C7EE-2841-80E1-0655BC165A7C}"/>
              </a:ext>
            </a:extLst>
          </p:cNvPr>
          <p:cNvSpPr>
            <a:spLocks noGrp="1"/>
          </p:cNvSpPr>
          <p:nvPr>
            <p:ph type="title" hasCustomPrompt="1"/>
          </p:nvPr>
        </p:nvSpPr>
        <p:spPr/>
        <p:txBody>
          <a:bodyPr/>
          <a:lstStyle/>
          <a:p>
            <a:r>
              <a:rPr lang="en-US" dirty="0"/>
              <a:t>Click to add title</a:t>
            </a:r>
            <a:endParaRPr lang="en-GB" dirty="0"/>
          </a:p>
        </p:txBody>
      </p:sp>
      <p:sp>
        <p:nvSpPr>
          <p:cNvPr id="8" name="Subtitle 2">
            <a:extLst>
              <a:ext uri="{FF2B5EF4-FFF2-40B4-BE49-F238E27FC236}">
                <a16:creationId xmlns:a16="http://schemas.microsoft.com/office/drawing/2014/main" id="{962223A4-0309-D041-BC7E-1B4B70A5FBB9}"/>
              </a:ext>
            </a:extLst>
          </p:cNvPr>
          <p:cNvSpPr>
            <a:spLocks noGrp="1"/>
          </p:cNvSpPr>
          <p:nvPr>
            <p:ph type="subTitle" idx="13" hasCustomPrompt="1"/>
          </p:nvPr>
        </p:nvSpPr>
        <p:spPr>
          <a:xfrm>
            <a:off x="2246313" y="1686568"/>
            <a:ext cx="21372512" cy="615553"/>
          </a:xfrm>
        </p:spPr>
        <p:txBody>
          <a:bodyPr wrap="square">
            <a:spAutoFit/>
          </a:bodyPr>
          <a:lstStyle>
            <a:lvl1pPr marL="0" indent="0" algn="l">
              <a:buNone/>
              <a:defRPr sz="4000" b="0" i="0">
                <a:solidFill>
                  <a:schemeClr val="tx1"/>
                </a:solidFill>
                <a:latin typeface="Helvetica Now Text" panose="020B0504030202020204" pitchFamily="34" charset="77"/>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GB" dirty="0"/>
              <a:t>Click to add subhead</a:t>
            </a:r>
            <a:endParaRPr lang="en-US" dirty="0"/>
          </a:p>
        </p:txBody>
      </p:sp>
      <p:sp>
        <p:nvSpPr>
          <p:cNvPr id="9" name="Text Placeholder 2">
            <a:extLst>
              <a:ext uri="{FF2B5EF4-FFF2-40B4-BE49-F238E27FC236}">
                <a16:creationId xmlns:a16="http://schemas.microsoft.com/office/drawing/2014/main" id="{16642512-3957-EF43-9667-13221E404F43}"/>
              </a:ext>
            </a:extLst>
          </p:cNvPr>
          <p:cNvSpPr>
            <a:spLocks noGrp="1"/>
          </p:cNvSpPr>
          <p:nvPr>
            <p:ph type="body" idx="14" hasCustomPrompt="1"/>
          </p:nvPr>
        </p:nvSpPr>
        <p:spPr>
          <a:xfrm>
            <a:off x="2263149" y="3127725"/>
            <a:ext cx="4568825" cy="461665"/>
          </a:xfrm>
        </p:spPr>
        <p:txBody>
          <a:bodyPr wrap="square" anchor="t">
            <a:spAutoFit/>
          </a:bodyPr>
          <a:lstStyle>
            <a:lvl1pPr marL="0" indent="0">
              <a:spcAft>
                <a:spcPts val="0"/>
              </a:spcAft>
              <a:buNone/>
              <a:defRPr sz="3000" b="1">
                <a:solidFill>
                  <a:schemeClr val="tx1"/>
                </a:solidFill>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dirty="0"/>
              <a:t>Click to add text</a:t>
            </a:r>
          </a:p>
        </p:txBody>
      </p:sp>
      <p:sp>
        <p:nvSpPr>
          <p:cNvPr id="11" name="Text Placeholder 2">
            <a:extLst>
              <a:ext uri="{FF2B5EF4-FFF2-40B4-BE49-F238E27FC236}">
                <a16:creationId xmlns:a16="http://schemas.microsoft.com/office/drawing/2014/main" id="{4D8E5C98-2D5C-FA4E-B19C-E4FD1AF623D6}"/>
              </a:ext>
            </a:extLst>
          </p:cNvPr>
          <p:cNvSpPr>
            <a:spLocks noGrp="1"/>
          </p:cNvSpPr>
          <p:nvPr>
            <p:ph type="body" idx="16" hasCustomPrompt="1"/>
          </p:nvPr>
        </p:nvSpPr>
        <p:spPr>
          <a:xfrm>
            <a:off x="2284413" y="3749555"/>
            <a:ext cx="4568825" cy="1885701"/>
          </a:xfrm>
        </p:spPr>
        <p:txBody>
          <a:bodyPr wrap="square" anchor="t">
            <a:noAutofit/>
          </a:bodyPr>
          <a:lstStyle>
            <a:lvl1pPr marL="0" indent="0">
              <a:lnSpc>
                <a:spcPct val="117000"/>
              </a:lnSpc>
              <a:spcAft>
                <a:spcPts val="0"/>
              </a:spcAft>
              <a:buNone/>
              <a:defRPr sz="2000" b="0">
                <a:solidFill>
                  <a:schemeClr val="tx1"/>
                </a:solidFill>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US" dirty="0"/>
              <a:t>Click to add text</a:t>
            </a:r>
          </a:p>
        </p:txBody>
      </p:sp>
      <p:sp>
        <p:nvSpPr>
          <p:cNvPr id="21" name="Text Placeholder 2">
            <a:extLst>
              <a:ext uri="{FF2B5EF4-FFF2-40B4-BE49-F238E27FC236}">
                <a16:creationId xmlns:a16="http://schemas.microsoft.com/office/drawing/2014/main" id="{FDAEB2EA-AE24-1443-9762-CED602863704}"/>
              </a:ext>
            </a:extLst>
          </p:cNvPr>
          <p:cNvSpPr>
            <a:spLocks noGrp="1"/>
          </p:cNvSpPr>
          <p:nvPr>
            <p:ph type="body" idx="17" hasCustomPrompt="1"/>
          </p:nvPr>
        </p:nvSpPr>
        <p:spPr>
          <a:xfrm>
            <a:off x="2263149" y="6615204"/>
            <a:ext cx="4590089" cy="861774"/>
          </a:xfrm>
        </p:spPr>
        <p:txBody>
          <a:bodyPr wrap="square" anchor="b">
            <a:spAutoFit/>
          </a:bodyPr>
          <a:lstStyle>
            <a:lvl1pPr marL="0" indent="0">
              <a:spcAft>
                <a:spcPts val="0"/>
              </a:spcAft>
              <a:buNone/>
              <a:defRPr sz="5600" b="1">
                <a:solidFill>
                  <a:schemeClr val="tx1"/>
                </a:solidFill>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dirty="0"/>
              <a:t>00</a:t>
            </a:r>
          </a:p>
        </p:txBody>
      </p:sp>
      <p:sp>
        <p:nvSpPr>
          <p:cNvPr id="22" name="Text Placeholder 2">
            <a:extLst>
              <a:ext uri="{FF2B5EF4-FFF2-40B4-BE49-F238E27FC236}">
                <a16:creationId xmlns:a16="http://schemas.microsoft.com/office/drawing/2014/main" id="{7D2B43BB-F80F-E94B-9590-490166D84912}"/>
              </a:ext>
            </a:extLst>
          </p:cNvPr>
          <p:cNvSpPr>
            <a:spLocks noGrp="1"/>
          </p:cNvSpPr>
          <p:nvPr>
            <p:ph type="body" idx="18" hasCustomPrompt="1"/>
          </p:nvPr>
        </p:nvSpPr>
        <p:spPr>
          <a:xfrm>
            <a:off x="2284413" y="7534745"/>
            <a:ext cx="4568825" cy="345479"/>
          </a:xfrm>
        </p:spPr>
        <p:txBody>
          <a:bodyPr wrap="square" anchor="t">
            <a:spAutoFit/>
          </a:bodyPr>
          <a:lstStyle>
            <a:lvl1pPr marL="0" indent="0">
              <a:lnSpc>
                <a:spcPct val="117000"/>
              </a:lnSpc>
              <a:spcAft>
                <a:spcPts val="0"/>
              </a:spcAft>
              <a:buNone/>
              <a:defRPr sz="2000" b="0">
                <a:solidFill>
                  <a:schemeClr val="tx1"/>
                </a:solidFill>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US" dirty="0"/>
              <a:t>Click to add text</a:t>
            </a:r>
          </a:p>
        </p:txBody>
      </p:sp>
      <p:sp>
        <p:nvSpPr>
          <p:cNvPr id="23" name="Text Placeholder 2">
            <a:extLst>
              <a:ext uri="{FF2B5EF4-FFF2-40B4-BE49-F238E27FC236}">
                <a16:creationId xmlns:a16="http://schemas.microsoft.com/office/drawing/2014/main" id="{5D11586B-BB88-E841-BDE0-C232DC44FD95}"/>
              </a:ext>
            </a:extLst>
          </p:cNvPr>
          <p:cNvSpPr>
            <a:spLocks noGrp="1"/>
          </p:cNvSpPr>
          <p:nvPr>
            <p:ph type="body" idx="19" hasCustomPrompt="1"/>
          </p:nvPr>
        </p:nvSpPr>
        <p:spPr>
          <a:xfrm>
            <a:off x="7587317" y="3127725"/>
            <a:ext cx="4568825" cy="461665"/>
          </a:xfrm>
        </p:spPr>
        <p:txBody>
          <a:bodyPr wrap="square" anchor="t">
            <a:spAutoFit/>
          </a:bodyPr>
          <a:lstStyle>
            <a:lvl1pPr marL="0" indent="0">
              <a:spcAft>
                <a:spcPts val="0"/>
              </a:spcAft>
              <a:buNone/>
              <a:defRPr sz="3000" b="1">
                <a:solidFill>
                  <a:schemeClr val="tx1"/>
                </a:solidFill>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dirty="0"/>
              <a:t>Click to add text</a:t>
            </a:r>
          </a:p>
        </p:txBody>
      </p:sp>
      <p:sp>
        <p:nvSpPr>
          <p:cNvPr id="24" name="Text Placeholder 2">
            <a:extLst>
              <a:ext uri="{FF2B5EF4-FFF2-40B4-BE49-F238E27FC236}">
                <a16:creationId xmlns:a16="http://schemas.microsoft.com/office/drawing/2014/main" id="{59FB3666-1E87-CB46-90C6-24A9ED043E99}"/>
              </a:ext>
            </a:extLst>
          </p:cNvPr>
          <p:cNvSpPr>
            <a:spLocks noGrp="1"/>
          </p:cNvSpPr>
          <p:nvPr>
            <p:ph type="body" idx="20" hasCustomPrompt="1"/>
          </p:nvPr>
        </p:nvSpPr>
        <p:spPr>
          <a:xfrm>
            <a:off x="7608581" y="3749555"/>
            <a:ext cx="4568825" cy="1885701"/>
          </a:xfrm>
        </p:spPr>
        <p:txBody>
          <a:bodyPr wrap="square" anchor="t">
            <a:noAutofit/>
          </a:bodyPr>
          <a:lstStyle>
            <a:lvl1pPr marL="0" indent="0">
              <a:lnSpc>
                <a:spcPct val="117000"/>
              </a:lnSpc>
              <a:spcAft>
                <a:spcPts val="0"/>
              </a:spcAft>
              <a:buNone/>
              <a:defRPr sz="2000" b="0">
                <a:solidFill>
                  <a:schemeClr val="tx1"/>
                </a:solidFill>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US" dirty="0"/>
              <a:t>Click to add text</a:t>
            </a:r>
          </a:p>
        </p:txBody>
      </p:sp>
      <p:sp>
        <p:nvSpPr>
          <p:cNvPr id="25" name="Text Placeholder 2">
            <a:extLst>
              <a:ext uri="{FF2B5EF4-FFF2-40B4-BE49-F238E27FC236}">
                <a16:creationId xmlns:a16="http://schemas.microsoft.com/office/drawing/2014/main" id="{71D06E88-E1C6-554B-ACB2-1388ECCFC477}"/>
              </a:ext>
            </a:extLst>
          </p:cNvPr>
          <p:cNvSpPr>
            <a:spLocks noGrp="1"/>
          </p:cNvSpPr>
          <p:nvPr>
            <p:ph type="body" idx="21" hasCustomPrompt="1"/>
          </p:nvPr>
        </p:nvSpPr>
        <p:spPr>
          <a:xfrm>
            <a:off x="7587317" y="6615204"/>
            <a:ext cx="4590089" cy="861774"/>
          </a:xfrm>
        </p:spPr>
        <p:txBody>
          <a:bodyPr wrap="square" anchor="b">
            <a:spAutoFit/>
          </a:bodyPr>
          <a:lstStyle>
            <a:lvl1pPr marL="0" indent="0">
              <a:spcAft>
                <a:spcPts val="0"/>
              </a:spcAft>
              <a:buNone/>
              <a:defRPr sz="5600" b="1">
                <a:solidFill>
                  <a:schemeClr val="tx1"/>
                </a:solidFill>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dirty="0"/>
              <a:t>00</a:t>
            </a:r>
          </a:p>
        </p:txBody>
      </p:sp>
      <p:sp>
        <p:nvSpPr>
          <p:cNvPr id="26" name="Text Placeholder 2">
            <a:extLst>
              <a:ext uri="{FF2B5EF4-FFF2-40B4-BE49-F238E27FC236}">
                <a16:creationId xmlns:a16="http://schemas.microsoft.com/office/drawing/2014/main" id="{04E1B498-F789-6B4C-929F-448D3A7E09A9}"/>
              </a:ext>
            </a:extLst>
          </p:cNvPr>
          <p:cNvSpPr>
            <a:spLocks noGrp="1"/>
          </p:cNvSpPr>
          <p:nvPr>
            <p:ph type="body" idx="22" hasCustomPrompt="1"/>
          </p:nvPr>
        </p:nvSpPr>
        <p:spPr>
          <a:xfrm>
            <a:off x="7608581" y="7534745"/>
            <a:ext cx="4568825" cy="345479"/>
          </a:xfrm>
        </p:spPr>
        <p:txBody>
          <a:bodyPr wrap="square" anchor="t">
            <a:spAutoFit/>
          </a:bodyPr>
          <a:lstStyle>
            <a:lvl1pPr marL="0" indent="0">
              <a:lnSpc>
                <a:spcPct val="117000"/>
              </a:lnSpc>
              <a:spcAft>
                <a:spcPts val="0"/>
              </a:spcAft>
              <a:buNone/>
              <a:defRPr sz="2000" b="0">
                <a:solidFill>
                  <a:schemeClr val="tx1"/>
                </a:solidFill>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US" dirty="0"/>
              <a:t>Click to add text</a:t>
            </a:r>
          </a:p>
        </p:txBody>
      </p:sp>
      <p:sp>
        <p:nvSpPr>
          <p:cNvPr id="27" name="Text Placeholder 2">
            <a:extLst>
              <a:ext uri="{FF2B5EF4-FFF2-40B4-BE49-F238E27FC236}">
                <a16:creationId xmlns:a16="http://schemas.microsoft.com/office/drawing/2014/main" id="{703D466C-3718-F242-B9DF-2DB7662AB580}"/>
              </a:ext>
            </a:extLst>
          </p:cNvPr>
          <p:cNvSpPr>
            <a:spLocks noGrp="1"/>
          </p:cNvSpPr>
          <p:nvPr>
            <p:ph type="body" idx="23" hasCustomPrompt="1"/>
          </p:nvPr>
        </p:nvSpPr>
        <p:spPr>
          <a:xfrm>
            <a:off x="12911485" y="3127725"/>
            <a:ext cx="4568825" cy="461665"/>
          </a:xfrm>
        </p:spPr>
        <p:txBody>
          <a:bodyPr wrap="square" anchor="t">
            <a:spAutoFit/>
          </a:bodyPr>
          <a:lstStyle>
            <a:lvl1pPr marL="0" indent="0">
              <a:spcAft>
                <a:spcPts val="0"/>
              </a:spcAft>
              <a:buNone/>
              <a:defRPr sz="3000" b="1">
                <a:solidFill>
                  <a:schemeClr val="tx1"/>
                </a:solidFill>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dirty="0"/>
              <a:t>Click to add text</a:t>
            </a:r>
          </a:p>
        </p:txBody>
      </p:sp>
      <p:sp>
        <p:nvSpPr>
          <p:cNvPr id="28" name="Text Placeholder 2">
            <a:extLst>
              <a:ext uri="{FF2B5EF4-FFF2-40B4-BE49-F238E27FC236}">
                <a16:creationId xmlns:a16="http://schemas.microsoft.com/office/drawing/2014/main" id="{B73F0385-ED67-AD4D-8608-C489961D5B62}"/>
              </a:ext>
            </a:extLst>
          </p:cNvPr>
          <p:cNvSpPr>
            <a:spLocks noGrp="1"/>
          </p:cNvSpPr>
          <p:nvPr>
            <p:ph type="body" idx="24" hasCustomPrompt="1"/>
          </p:nvPr>
        </p:nvSpPr>
        <p:spPr>
          <a:xfrm>
            <a:off x="12932749" y="3749555"/>
            <a:ext cx="4568825" cy="1885701"/>
          </a:xfrm>
        </p:spPr>
        <p:txBody>
          <a:bodyPr wrap="square" anchor="t">
            <a:noAutofit/>
          </a:bodyPr>
          <a:lstStyle>
            <a:lvl1pPr marL="0" indent="0">
              <a:lnSpc>
                <a:spcPct val="117000"/>
              </a:lnSpc>
              <a:spcAft>
                <a:spcPts val="0"/>
              </a:spcAft>
              <a:buNone/>
              <a:defRPr sz="2000" b="0">
                <a:solidFill>
                  <a:schemeClr val="tx1"/>
                </a:solidFill>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US" dirty="0"/>
              <a:t>Click to add text</a:t>
            </a:r>
          </a:p>
        </p:txBody>
      </p:sp>
      <p:sp>
        <p:nvSpPr>
          <p:cNvPr id="29" name="Text Placeholder 2">
            <a:extLst>
              <a:ext uri="{FF2B5EF4-FFF2-40B4-BE49-F238E27FC236}">
                <a16:creationId xmlns:a16="http://schemas.microsoft.com/office/drawing/2014/main" id="{ADFBF102-F707-8A41-9092-931F5DD49E87}"/>
              </a:ext>
            </a:extLst>
          </p:cNvPr>
          <p:cNvSpPr>
            <a:spLocks noGrp="1"/>
          </p:cNvSpPr>
          <p:nvPr>
            <p:ph type="body" idx="25" hasCustomPrompt="1"/>
          </p:nvPr>
        </p:nvSpPr>
        <p:spPr>
          <a:xfrm>
            <a:off x="12911485" y="6615204"/>
            <a:ext cx="4590089" cy="861774"/>
          </a:xfrm>
        </p:spPr>
        <p:txBody>
          <a:bodyPr wrap="square" anchor="b">
            <a:spAutoFit/>
          </a:bodyPr>
          <a:lstStyle>
            <a:lvl1pPr marL="0" indent="0">
              <a:spcAft>
                <a:spcPts val="0"/>
              </a:spcAft>
              <a:buNone/>
              <a:defRPr sz="5600" b="1">
                <a:solidFill>
                  <a:schemeClr val="tx1"/>
                </a:solidFill>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dirty="0"/>
              <a:t>00</a:t>
            </a:r>
          </a:p>
        </p:txBody>
      </p:sp>
      <p:sp>
        <p:nvSpPr>
          <p:cNvPr id="30" name="Text Placeholder 2">
            <a:extLst>
              <a:ext uri="{FF2B5EF4-FFF2-40B4-BE49-F238E27FC236}">
                <a16:creationId xmlns:a16="http://schemas.microsoft.com/office/drawing/2014/main" id="{572CE571-3876-B640-86F0-2ECB5F3F94B7}"/>
              </a:ext>
            </a:extLst>
          </p:cNvPr>
          <p:cNvSpPr>
            <a:spLocks noGrp="1"/>
          </p:cNvSpPr>
          <p:nvPr>
            <p:ph type="body" idx="26" hasCustomPrompt="1"/>
          </p:nvPr>
        </p:nvSpPr>
        <p:spPr>
          <a:xfrm>
            <a:off x="12932749" y="7534745"/>
            <a:ext cx="4568825" cy="345479"/>
          </a:xfrm>
        </p:spPr>
        <p:txBody>
          <a:bodyPr wrap="square" anchor="t">
            <a:spAutoFit/>
          </a:bodyPr>
          <a:lstStyle>
            <a:lvl1pPr marL="0" indent="0">
              <a:lnSpc>
                <a:spcPct val="117000"/>
              </a:lnSpc>
              <a:spcAft>
                <a:spcPts val="0"/>
              </a:spcAft>
              <a:buNone/>
              <a:defRPr sz="2000" b="0">
                <a:solidFill>
                  <a:schemeClr val="tx1"/>
                </a:solidFill>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US" dirty="0"/>
              <a:t>Click to add text</a:t>
            </a:r>
          </a:p>
        </p:txBody>
      </p:sp>
      <p:sp>
        <p:nvSpPr>
          <p:cNvPr id="31" name="Text Placeholder 2">
            <a:extLst>
              <a:ext uri="{FF2B5EF4-FFF2-40B4-BE49-F238E27FC236}">
                <a16:creationId xmlns:a16="http://schemas.microsoft.com/office/drawing/2014/main" id="{3284B7DF-717C-CE45-BCC4-A7884A8632E7}"/>
              </a:ext>
            </a:extLst>
          </p:cNvPr>
          <p:cNvSpPr>
            <a:spLocks noGrp="1"/>
          </p:cNvSpPr>
          <p:nvPr>
            <p:ph type="body" idx="27" hasCustomPrompt="1"/>
          </p:nvPr>
        </p:nvSpPr>
        <p:spPr>
          <a:xfrm>
            <a:off x="18235653" y="3127725"/>
            <a:ext cx="4568825" cy="461665"/>
          </a:xfrm>
        </p:spPr>
        <p:txBody>
          <a:bodyPr wrap="square" anchor="t">
            <a:spAutoFit/>
          </a:bodyPr>
          <a:lstStyle>
            <a:lvl1pPr marL="0" indent="0">
              <a:spcAft>
                <a:spcPts val="0"/>
              </a:spcAft>
              <a:buNone/>
              <a:defRPr sz="3000" b="1">
                <a:solidFill>
                  <a:schemeClr val="tx1"/>
                </a:solidFill>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dirty="0"/>
              <a:t>Click to add text</a:t>
            </a:r>
          </a:p>
        </p:txBody>
      </p:sp>
      <p:sp>
        <p:nvSpPr>
          <p:cNvPr id="32" name="Text Placeholder 2">
            <a:extLst>
              <a:ext uri="{FF2B5EF4-FFF2-40B4-BE49-F238E27FC236}">
                <a16:creationId xmlns:a16="http://schemas.microsoft.com/office/drawing/2014/main" id="{FCD03DDE-4D27-E546-B96D-0ED1DF019ACA}"/>
              </a:ext>
            </a:extLst>
          </p:cNvPr>
          <p:cNvSpPr>
            <a:spLocks noGrp="1"/>
          </p:cNvSpPr>
          <p:nvPr>
            <p:ph type="body" idx="28" hasCustomPrompt="1"/>
          </p:nvPr>
        </p:nvSpPr>
        <p:spPr>
          <a:xfrm>
            <a:off x="18256917" y="3749555"/>
            <a:ext cx="4568825" cy="1885701"/>
          </a:xfrm>
        </p:spPr>
        <p:txBody>
          <a:bodyPr wrap="square" anchor="t">
            <a:noAutofit/>
          </a:bodyPr>
          <a:lstStyle>
            <a:lvl1pPr marL="0" indent="0">
              <a:lnSpc>
                <a:spcPct val="117000"/>
              </a:lnSpc>
              <a:spcAft>
                <a:spcPts val="0"/>
              </a:spcAft>
              <a:buNone/>
              <a:defRPr sz="2000" b="0">
                <a:solidFill>
                  <a:schemeClr val="tx1"/>
                </a:solidFill>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US" dirty="0"/>
              <a:t>Click to add text</a:t>
            </a:r>
          </a:p>
        </p:txBody>
      </p:sp>
      <p:sp>
        <p:nvSpPr>
          <p:cNvPr id="33" name="Text Placeholder 2">
            <a:extLst>
              <a:ext uri="{FF2B5EF4-FFF2-40B4-BE49-F238E27FC236}">
                <a16:creationId xmlns:a16="http://schemas.microsoft.com/office/drawing/2014/main" id="{7FA2519B-6FFC-4340-BAFA-E118D8DC4800}"/>
              </a:ext>
            </a:extLst>
          </p:cNvPr>
          <p:cNvSpPr>
            <a:spLocks noGrp="1"/>
          </p:cNvSpPr>
          <p:nvPr>
            <p:ph type="body" idx="29" hasCustomPrompt="1"/>
          </p:nvPr>
        </p:nvSpPr>
        <p:spPr>
          <a:xfrm>
            <a:off x="18235653" y="6615204"/>
            <a:ext cx="4590089" cy="861774"/>
          </a:xfrm>
        </p:spPr>
        <p:txBody>
          <a:bodyPr wrap="square" anchor="b">
            <a:spAutoFit/>
          </a:bodyPr>
          <a:lstStyle>
            <a:lvl1pPr marL="0" indent="0">
              <a:spcAft>
                <a:spcPts val="0"/>
              </a:spcAft>
              <a:buNone/>
              <a:defRPr sz="5600" b="1">
                <a:solidFill>
                  <a:schemeClr val="tx1"/>
                </a:solidFill>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GB" dirty="0"/>
              <a:t>00</a:t>
            </a:r>
          </a:p>
        </p:txBody>
      </p:sp>
      <p:sp>
        <p:nvSpPr>
          <p:cNvPr id="34" name="Text Placeholder 2">
            <a:extLst>
              <a:ext uri="{FF2B5EF4-FFF2-40B4-BE49-F238E27FC236}">
                <a16:creationId xmlns:a16="http://schemas.microsoft.com/office/drawing/2014/main" id="{B8BADAC4-27A3-4E45-B1B1-1007DA629489}"/>
              </a:ext>
            </a:extLst>
          </p:cNvPr>
          <p:cNvSpPr>
            <a:spLocks noGrp="1"/>
          </p:cNvSpPr>
          <p:nvPr>
            <p:ph type="body" idx="30" hasCustomPrompt="1"/>
          </p:nvPr>
        </p:nvSpPr>
        <p:spPr>
          <a:xfrm>
            <a:off x="18256917" y="7534745"/>
            <a:ext cx="4568825" cy="345479"/>
          </a:xfrm>
        </p:spPr>
        <p:txBody>
          <a:bodyPr wrap="square" anchor="t">
            <a:spAutoFit/>
          </a:bodyPr>
          <a:lstStyle>
            <a:lvl1pPr marL="0" indent="0">
              <a:lnSpc>
                <a:spcPct val="117000"/>
              </a:lnSpc>
              <a:spcAft>
                <a:spcPts val="0"/>
              </a:spcAft>
              <a:buNone/>
              <a:defRPr sz="2000" b="0">
                <a:solidFill>
                  <a:schemeClr val="tx1"/>
                </a:solidFill>
              </a:defRPr>
            </a:lvl1pPr>
            <a:lvl2pPr marL="914354" indent="0">
              <a:buNone/>
              <a:defRPr sz="4000" b="1"/>
            </a:lvl2pPr>
            <a:lvl3pPr marL="1828709" indent="0">
              <a:buNone/>
              <a:defRPr sz="3600" b="1"/>
            </a:lvl3pPr>
            <a:lvl4pPr marL="2743063" indent="0">
              <a:buNone/>
              <a:defRPr sz="3200" b="1"/>
            </a:lvl4pPr>
            <a:lvl5pPr marL="3657417" indent="0">
              <a:buNone/>
              <a:defRPr sz="3200" b="1"/>
            </a:lvl5pPr>
            <a:lvl6pPr marL="4571771" indent="0">
              <a:buNone/>
              <a:defRPr sz="3200" b="1"/>
            </a:lvl6pPr>
            <a:lvl7pPr marL="5486126" indent="0">
              <a:buNone/>
              <a:defRPr sz="3200" b="1"/>
            </a:lvl7pPr>
            <a:lvl8pPr marL="6400480" indent="0">
              <a:buNone/>
              <a:defRPr sz="3200" b="1"/>
            </a:lvl8pPr>
            <a:lvl9pPr marL="7314834" indent="0">
              <a:buNone/>
              <a:defRPr sz="3200" b="1"/>
            </a:lvl9pPr>
          </a:lstStyle>
          <a:p>
            <a:pPr lvl="0"/>
            <a:r>
              <a:rPr lang="en-US" dirty="0"/>
              <a:t>Click to add text</a:t>
            </a:r>
          </a:p>
        </p:txBody>
      </p:sp>
    </p:spTree>
    <p:extLst>
      <p:ext uri="{BB962C8B-B14F-4D97-AF65-F5344CB8AC3E}">
        <p14:creationId xmlns:p14="http://schemas.microsoft.com/office/powerpoint/2010/main" val="5897925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4 col content, with bullets">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1D568E7-61F5-D04E-995D-81EF41C01A2A}" type="slidenum">
              <a:rPr lang="en-GB" smtClean="0"/>
              <a:t>‹N°›</a:t>
            </a:fld>
            <a:endParaRPr lang="en-GB"/>
          </a:p>
        </p:txBody>
      </p:sp>
      <p:sp>
        <p:nvSpPr>
          <p:cNvPr id="7" name="Footer Placeholder 3">
            <a:extLst>
              <a:ext uri="{FF2B5EF4-FFF2-40B4-BE49-F238E27FC236}">
                <a16:creationId xmlns:a16="http://schemas.microsoft.com/office/drawing/2014/main" id="{87BEC2EE-DF3F-614E-88A6-0E37009C4E63}"/>
              </a:ext>
            </a:extLst>
          </p:cNvPr>
          <p:cNvSpPr>
            <a:spLocks noGrp="1"/>
          </p:cNvSpPr>
          <p:nvPr>
            <p:ph type="ftr" sz="quarter" idx="3"/>
          </p:nvPr>
        </p:nvSpPr>
        <p:spPr>
          <a:xfrm>
            <a:off x="12023125" y="12554568"/>
            <a:ext cx="10077288" cy="730250"/>
          </a:xfrm>
          <a:prstGeom prst="rect">
            <a:avLst/>
          </a:prstGeom>
        </p:spPr>
        <p:txBody>
          <a:bodyPr vert="horz" wrap="square" lIns="0" tIns="0" rIns="0" bIns="0" rtlCol="0" anchor="ctr"/>
          <a:lstStyle>
            <a:lvl1pPr marL="0" marR="0" indent="0" algn="r" defTabSz="1828709" rtl="0" eaLnBrk="1" fontAlgn="auto" latinLnBrk="0" hangingPunct="1">
              <a:lnSpc>
                <a:spcPct val="100000"/>
              </a:lnSpc>
              <a:spcBef>
                <a:spcPts val="0"/>
              </a:spcBef>
              <a:spcAft>
                <a:spcPts val="0"/>
              </a:spcAft>
              <a:buClrTx/>
              <a:buSzTx/>
              <a:buFontTx/>
              <a:buNone/>
              <a:tabLst/>
              <a:defRPr sz="800" b="0" i="0">
                <a:solidFill>
                  <a:schemeClr val="tx1"/>
                </a:solidFill>
                <a:latin typeface="Helvetica Now Text" panose="020B0504030202020204" pitchFamily="34" charset="77"/>
              </a:defRPr>
            </a:lvl1pPr>
          </a:lstStyle>
          <a:p>
            <a:r>
              <a:rPr lang="en-GB" dirty="0"/>
              <a:t>Legal Copy Helvetica Regular 8/9.6 Black</a:t>
            </a:r>
          </a:p>
        </p:txBody>
      </p:sp>
      <p:sp>
        <p:nvSpPr>
          <p:cNvPr id="5" name="Title 4">
            <a:extLst>
              <a:ext uri="{FF2B5EF4-FFF2-40B4-BE49-F238E27FC236}">
                <a16:creationId xmlns:a16="http://schemas.microsoft.com/office/drawing/2014/main" id="{E3C57073-C7EE-2841-80E1-0655BC165A7C}"/>
              </a:ext>
            </a:extLst>
          </p:cNvPr>
          <p:cNvSpPr>
            <a:spLocks noGrp="1"/>
          </p:cNvSpPr>
          <p:nvPr>
            <p:ph type="title" hasCustomPrompt="1"/>
          </p:nvPr>
        </p:nvSpPr>
        <p:spPr/>
        <p:txBody>
          <a:bodyPr/>
          <a:lstStyle/>
          <a:p>
            <a:r>
              <a:rPr lang="en-US" dirty="0"/>
              <a:t>Click to add title</a:t>
            </a:r>
            <a:endParaRPr lang="en-GB" dirty="0"/>
          </a:p>
        </p:txBody>
      </p:sp>
      <p:sp>
        <p:nvSpPr>
          <p:cNvPr id="8" name="Subtitle 2">
            <a:extLst>
              <a:ext uri="{FF2B5EF4-FFF2-40B4-BE49-F238E27FC236}">
                <a16:creationId xmlns:a16="http://schemas.microsoft.com/office/drawing/2014/main" id="{962223A4-0309-D041-BC7E-1B4B70A5FBB9}"/>
              </a:ext>
            </a:extLst>
          </p:cNvPr>
          <p:cNvSpPr>
            <a:spLocks noGrp="1"/>
          </p:cNvSpPr>
          <p:nvPr>
            <p:ph type="subTitle" idx="13" hasCustomPrompt="1"/>
          </p:nvPr>
        </p:nvSpPr>
        <p:spPr>
          <a:xfrm>
            <a:off x="2246313" y="1686568"/>
            <a:ext cx="21372512" cy="615553"/>
          </a:xfrm>
        </p:spPr>
        <p:txBody>
          <a:bodyPr wrap="square">
            <a:spAutoFit/>
          </a:bodyPr>
          <a:lstStyle>
            <a:lvl1pPr marL="0" indent="0" algn="l">
              <a:buNone/>
              <a:defRPr sz="4000" b="0" i="0">
                <a:solidFill>
                  <a:schemeClr val="tx1"/>
                </a:solidFill>
                <a:latin typeface="Helvetica Now Text" panose="020B0504030202020204" pitchFamily="34" charset="77"/>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GB" dirty="0"/>
              <a:t>Click to add subhead</a:t>
            </a:r>
            <a:endParaRPr lang="en-US" dirty="0"/>
          </a:p>
        </p:txBody>
      </p:sp>
      <p:sp>
        <p:nvSpPr>
          <p:cNvPr id="35" name="Text Placeholder 11">
            <a:extLst>
              <a:ext uri="{FF2B5EF4-FFF2-40B4-BE49-F238E27FC236}">
                <a16:creationId xmlns:a16="http://schemas.microsoft.com/office/drawing/2014/main" id="{3E0C490C-6E46-DA4D-9C35-2B312B0DAD82}"/>
              </a:ext>
            </a:extLst>
          </p:cNvPr>
          <p:cNvSpPr>
            <a:spLocks noGrp="1"/>
          </p:cNvSpPr>
          <p:nvPr>
            <p:ph type="body" sz="quarter" idx="15" hasCustomPrompt="1"/>
          </p:nvPr>
        </p:nvSpPr>
        <p:spPr>
          <a:xfrm>
            <a:off x="2264900" y="3140793"/>
            <a:ext cx="4588338" cy="5206794"/>
          </a:xfrm>
        </p:spPr>
        <p:txBody>
          <a:bodyPr/>
          <a:lstStyle>
            <a:lvl1pPr>
              <a:lnSpc>
                <a:spcPct val="100000"/>
              </a:lnSpc>
              <a:spcAft>
                <a:spcPts val="1400"/>
              </a:spcAft>
              <a:defRPr>
                <a:solidFill>
                  <a:schemeClr val="tx1"/>
                </a:solidFill>
              </a:defRPr>
            </a:lvl1pPr>
            <a:lvl2pPr>
              <a:lnSpc>
                <a:spcPct val="117000"/>
              </a:lnSpc>
              <a:spcAft>
                <a:spcPts val="2600"/>
              </a:spcAft>
              <a:defRPr b="0" i="0">
                <a:solidFill>
                  <a:schemeClr val="tx1"/>
                </a:solidFill>
                <a:latin typeface="Helvetica Now Text" panose="020B0504030202020204" pitchFamily="34" charset="77"/>
              </a:defRPr>
            </a:lvl2pPr>
            <a:lvl3pPr>
              <a:lnSpc>
                <a:spcPct val="117000"/>
              </a:lnSpc>
              <a:spcAft>
                <a:spcPts val="2600"/>
              </a:spcAft>
              <a:defRPr b="0" i="0">
                <a:solidFill>
                  <a:schemeClr val="tx1"/>
                </a:solidFill>
                <a:latin typeface="Helvetica Now Text" panose="020B0504030202020204" pitchFamily="34" charset="77"/>
              </a:defRPr>
            </a:lvl3pPr>
            <a:lvl4pPr>
              <a:lnSpc>
                <a:spcPct val="117000"/>
              </a:lnSpc>
              <a:spcAft>
                <a:spcPts val="2600"/>
              </a:spcAft>
              <a:defRPr b="0" i="0">
                <a:solidFill>
                  <a:schemeClr val="tx1"/>
                </a:solidFill>
                <a:latin typeface="Helvetica Now Text" panose="020B0504030202020204" pitchFamily="34" charset="77"/>
              </a:defRPr>
            </a:lvl4pPr>
            <a:lvl5pPr>
              <a:lnSpc>
                <a:spcPct val="117000"/>
              </a:lnSpc>
              <a:spcAft>
                <a:spcPts val="2600"/>
              </a:spcAft>
              <a:defRPr b="0" i="0">
                <a:solidFill>
                  <a:schemeClr val="tx1"/>
                </a:solidFill>
                <a:latin typeface="Helvetica Now Text" panose="020B0504030202020204" pitchFamily="34" charset="77"/>
              </a:defRPr>
            </a:lvl5pPr>
            <a:lvl6pPr indent="-241200">
              <a:lnSpc>
                <a:spcPct val="117000"/>
              </a:lnSpc>
              <a:spcAft>
                <a:spcPts val="2600"/>
              </a:spcAft>
              <a:defRPr b="0" i="0">
                <a:solidFill>
                  <a:schemeClr val="tx2"/>
                </a:solidFill>
                <a:latin typeface="Helvetica Now Text" panose="020B0504030202020204" pitchFamily="34" charset="77"/>
              </a:defRPr>
            </a:lvl6pPr>
          </a:lstStyle>
          <a:p>
            <a:pPr lvl="0"/>
            <a:r>
              <a:rPr lang="en-GB" dirty="0"/>
              <a:t>Type a subheading – First level. Type text Second level. Type bullet Third, Fourth and Fifth level</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6" name="Text Placeholder 11">
            <a:extLst>
              <a:ext uri="{FF2B5EF4-FFF2-40B4-BE49-F238E27FC236}">
                <a16:creationId xmlns:a16="http://schemas.microsoft.com/office/drawing/2014/main" id="{323CF613-4B78-124C-8431-E69133B251B2}"/>
              </a:ext>
            </a:extLst>
          </p:cNvPr>
          <p:cNvSpPr>
            <a:spLocks noGrp="1"/>
          </p:cNvSpPr>
          <p:nvPr>
            <p:ph type="body" sz="quarter" idx="16" hasCustomPrompt="1"/>
          </p:nvPr>
        </p:nvSpPr>
        <p:spPr>
          <a:xfrm>
            <a:off x="7633313" y="3140793"/>
            <a:ext cx="4588338" cy="5206794"/>
          </a:xfrm>
        </p:spPr>
        <p:txBody>
          <a:bodyPr/>
          <a:lstStyle>
            <a:lvl1pPr>
              <a:lnSpc>
                <a:spcPct val="100000"/>
              </a:lnSpc>
              <a:spcAft>
                <a:spcPts val="1400"/>
              </a:spcAft>
              <a:defRPr>
                <a:solidFill>
                  <a:schemeClr val="tx1"/>
                </a:solidFill>
              </a:defRPr>
            </a:lvl1pPr>
            <a:lvl2pPr>
              <a:lnSpc>
                <a:spcPct val="117000"/>
              </a:lnSpc>
              <a:spcAft>
                <a:spcPts val="2600"/>
              </a:spcAft>
              <a:defRPr b="0" i="0">
                <a:solidFill>
                  <a:schemeClr val="tx1"/>
                </a:solidFill>
                <a:latin typeface="Helvetica Now Text" panose="020B0504030202020204" pitchFamily="34" charset="77"/>
              </a:defRPr>
            </a:lvl2pPr>
            <a:lvl3pPr>
              <a:lnSpc>
                <a:spcPct val="117000"/>
              </a:lnSpc>
              <a:spcAft>
                <a:spcPts val="2600"/>
              </a:spcAft>
              <a:defRPr b="0" i="0">
                <a:solidFill>
                  <a:schemeClr val="tx1"/>
                </a:solidFill>
                <a:latin typeface="Helvetica Now Text" panose="020B0504030202020204" pitchFamily="34" charset="77"/>
              </a:defRPr>
            </a:lvl3pPr>
            <a:lvl4pPr>
              <a:lnSpc>
                <a:spcPct val="117000"/>
              </a:lnSpc>
              <a:spcAft>
                <a:spcPts val="2600"/>
              </a:spcAft>
              <a:defRPr b="0" i="0">
                <a:solidFill>
                  <a:schemeClr val="tx1"/>
                </a:solidFill>
                <a:latin typeface="Helvetica Now Text" panose="020B0504030202020204" pitchFamily="34" charset="77"/>
              </a:defRPr>
            </a:lvl4pPr>
            <a:lvl5pPr>
              <a:lnSpc>
                <a:spcPct val="117000"/>
              </a:lnSpc>
              <a:spcAft>
                <a:spcPts val="2600"/>
              </a:spcAft>
              <a:defRPr b="0" i="0">
                <a:solidFill>
                  <a:schemeClr val="tx1"/>
                </a:solidFill>
                <a:latin typeface="Helvetica Now Text" panose="020B0504030202020204" pitchFamily="34" charset="77"/>
              </a:defRPr>
            </a:lvl5pPr>
            <a:lvl6pPr indent="-241200">
              <a:lnSpc>
                <a:spcPct val="117000"/>
              </a:lnSpc>
              <a:spcAft>
                <a:spcPts val="2600"/>
              </a:spcAft>
              <a:defRPr b="0" i="0">
                <a:solidFill>
                  <a:schemeClr val="tx2"/>
                </a:solidFill>
                <a:latin typeface="Helvetica Now Text" panose="020B0504030202020204" pitchFamily="34" charset="77"/>
              </a:defRPr>
            </a:lvl6pPr>
          </a:lstStyle>
          <a:p>
            <a:pPr lvl="0"/>
            <a:r>
              <a:rPr lang="en-GB" dirty="0"/>
              <a:t>Type a subheading – First level. Type text Second level. Type bullet Third, Fourth and Fifth level</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7" name="Text Placeholder 11">
            <a:extLst>
              <a:ext uri="{FF2B5EF4-FFF2-40B4-BE49-F238E27FC236}">
                <a16:creationId xmlns:a16="http://schemas.microsoft.com/office/drawing/2014/main" id="{E44EDEBE-67F4-2647-AFFF-D1E705C4BADC}"/>
              </a:ext>
            </a:extLst>
          </p:cNvPr>
          <p:cNvSpPr>
            <a:spLocks noGrp="1"/>
          </p:cNvSpPr>
          <p:nvPr>
            <p:ph type="body" sz="quarter" idx="17" hasCustomPrompt="1"/>
          </p:nvPr>
        </p:nvSpPr>
        <p:spPr>
          <a:xfrm>
            <a:off x="12932569" y="3140793"/>
            <a:ext cx="4588338" cy="5206794"/>
          </a:xfrm>
        </p:spPr>
        <p:txBody>
          <a:bodyPr/>
          <a:lstStyle>
            <a:lvl1pPr>
              <a:lnSpc>
                <a:spcPct val="100000"/>
              </a:lnSpc>
              <a:spcAft>
                <a:spcPts val="1400"/>
              </a:spcAft>
              <a:defRPr>
                <a:solidFill>
                  <a:schemeClr val="tx1"/>
                </a:solidFill>
              </a:defRPr>
            </a:lvl1pPr>
            <a:lvl2pPr>
              <a:lnSpc>
                <a:spcPct val="117000"/>
              </a:lnSpc>
              <a:spcAft>
                <a:spcPts val="2600"/>
              </a:spcAft>
              <a:defRPr b="0" i="0">
                <a:solidFill>
                  <a:schemeClr val="tx1"/>
                </a:solidFill>
                <a:latin typeface="Helvetica Now Text" panose="020B0504030202020204" pitchFamily="34" charset="77"/>
              </a:defRPr>
            </a:lvl2pPr>
            <a:lvl3pPr>
              <a:lnSpc>
                <a:spcPct val="117000"/>
              </a:lnSpc>
              <a:spcAft>
                <a:spcPts val="2600"/>
              </a:spcAft>
              <a:defRPr b="0" i="0">
                <a:solidFill>
                  <a:schemeClr val="tx1"/>
                </a:solidFill>
                <a:latin typeface="Helvetica Now Text" panose="020B0504030202020204" pitchFamily="34" charset="77"/>
              </a:defRPr>
            </a:lvl3pPr>
            <a:lvl4pPr>
              <a:lnSpc>
                <a:spcPct val="117000"/>
              </a:lnSpc>
              <a:spcAft>
                <a:spcPts val="2600"/>
              </a:spcAft>
              <a:defRPr b="0" i="0">
                <a:solidFill>
                  <a:schemeClr val="tx1"/>
                </a:solidFill>
                <a:latin typeface="Helvetica Now Text" panose="020B0504030202020204" pitchFamily="34" charset="77"/>
              </a:defRPr>
            </a:lvl4pPr>
            <a:lvl5pPr>
              <a:lnSpc>
                <a:spcPct val="117000"/>
              </a:lnSpc>
              <a:spcAft>
                <a:spcPts val="2600"/>
              </a:spcAft>
              <a:defRPr b="0" i="0">
                <a:solidFill>
                  <a:schemeClr val="tx1"/>
                </a:solidFill>
                <a:latin typeface="Helvetica Now Text" panose="020B0504030202020204" pitchFamily="34" charset="77"/>
              </a:defRPr>
            </a:lvl5pPr>
            <a:lvl6pPr marL="1108075" indent="-239713">
              <a:lnSpc>
                <a:spcPct val="117000"/>
              </a:lnSpc>
              <a:spcAft>
                <a:spcPts val="2600"/>
              </a:spcAft>
              <a:tabLst/>
              <a:defRPr b="0" i="0">
                <a:solidFill>
                  <a:schemeClr val="tx2"/>
                </a:solidFill>
                <a:latin typeface="Helvetica Now Text" panose="020B0504030202020204" pitchFamily="34" charset="77"/>
              </a:defRPr>
            </a:lvl6pPr>
            <a:lvl7pPr>
              <a:defRPr>
                <a:solidFill>
                  <a:schemeClr val="tx2"/>
                </a:solidFill>
              </a:defRPr>
            </a:lvl7pPr>
          </a:lstStyle>
          <a:p>
            <a:pPr lvl="0"/>
            <a:r>
              <a:rPr lang="en-GB" dirty="0"/>
              <a:t>Type a subheading – First level. Type text Second level. Type bullet Third, Fourth and Fifth level</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8" name="Text Placeholder 11">
            <a:extLst>
              <a:ext uri="{FF2B5EF4-FFF2-40B4-BE49-F238E27FC236}">
                <a16:creationId xmlns:a16="http://schemas.microsoft.com/office/drawing/2014/main" id="{F47A09BB-CBFA-0D4E-B2BB-868F53588A20}"/>
              </a:ext>
            </a:extLst>
          </p:cNvPr>
          <p:cNvSpPr>
            <a:spLocks noGrp="1"/>
          </p:cNvSpPr>
          <p:nvPr>
            <p:ph type="body" sz="quarter" idx="18" hasCustomPrompt="1"/>
          </p:nvPr>
        </p:nvSpPr>
        <p:spPr>
          <a:xfrm>
            <a:off x="19046825" y="3140793"/>
            <a:ext cx="4588338" cy="5206794"/>
          </a:xfrm>
        </p:spPr>
        <p:txBody>
          <a:bodyPr/>
          <a:lstStyle>
            <a:lvl1pPr>
              <a:lnSpc>
                <a:spcPct val="100000"/>
              </a:lnSpc>
              <a:spcAft>
                <a:spcPts val="1400"/>
              </a:spcAft>
              <a:defRPr>
                <a:solidFill>
                  <a:schemeClr val="tx1"/>
                </a:solidFill>
              </a:defRPr>
            </a:lvl1pPr>
            <a:lvl2pPr>
              <a:lnSpc>
                <a:spcPct val="117000"/>
              </a:lnSpc>
              <a:spcAft>
                <a:spcPts val="2600"/>
              </a:spcAft>
              <a:defRPr b="0" i="0">
                <a:solidFill>
                  <a:schemeClr val="tx1"/>
                </a:solidFill>
                <a:latin typeface="Helvetica Now Text" panose="020B0504030202020204" pitchFamily="34" charset="77"/>
              </a:defRPr>
            </a:lvl2pPr>
            <a:lvl3pPr>
              <a:lnSpc>
                <a:spcPct val="117000"/>
              </a:lnSpc>
              <a:spcAft>
                <a:spcPts val="2600"/>
              </a:spcAft>
              <a:defRPr b="0" i="0">
                <a:solidFill>
                  <a:schemeClr val="tx1"/>
                </a:solidFill>
                <a:latin typeface="Helvetica Now Text" panose="020B0504030202020204" pitchFamily="34" charset="77"/>
              </a:defRPr>
            </a:lvl3pPr>
            <a:lvl4pPr>
              <a:lnSpc>
                <a:spcPct val="117000"/>
              </a:lnSpc>
              <a:spcAft>
                <a:spcPts val="2600"/>
              </a:spcAft>
              <a:defRPr b="0" i="0">
                <a:solidFill>
                  <a:schemeClr val="tx1"/>
                </a:solidFill>
                <a:latin typeface="Helvetica Now Text" panose="020B0504030202020204" pitchFamily="34" charset="77"/>
              </a:defRPr>
            </a:lvl4pPr>
            <a:lvl5pPr>
              <a:lnSpc>
                <a:spcPct val="117000"/>
              </a:lnSpc>
              <a:spcAft>
                <a:spcPts val="2600"/>
              </a:spcAft>
              <a:defRPr b="0" i="0">
                <a:solidFill>
                  <a:schemeClr val="tx1"/>
                </a:solidFill>
                <a:latin typeface="Helvetica Now Text" panose="020B0504030202020204" pitchFamily="34" charset="77"/>
              </a:defRPr>
            </a:lvl5pPr>
            <a:lvl6pPr indent="-241200">
              <a:lnSpc>
                <a:spcPct val="117000"/>
              </a:lnSpc>
              <a:spcAft>
                <a:spcPts val="2600"/>
              </a:spcAft>
              <a:defRPr b="0" i="0">
                <a:solidFill>
                  <a:schemeClr val="tx2"/>
                </a:solidFill>
                <a:latin typeface="Helvetica Now Text" panose="020B0504030202020204" pitchFamily="34" charset="77"/>
              </a:defRPr>
            </a:lvl6pPr>
          </a:lstStyle>
          <a:p>
            <a:pPr lvl="0"/>
            <a:r>
              <a:rPr lang="en-GB" dirty="0"/>
              <a:t>Type a subheading – First level. Type text Second level. Type bullet Third, Fourth and Fifth level</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4894723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2 col content and 1 imag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33F0F45A-F682-2D49-8730-9963CCAA667F}"/>
              </a:ext>
            </a:extLst>
          </p:cNvPr>
          <p:cNvSpPr>
            <a:spLocks noGrp="1"/>
          </p:cNvSpPr>
          <p:nvPr>
            <p:ph type="pic" sz="quarter" idx="16"/>
          </p:nvPr>
        </p:nvSpPr>
        <p:spPr>
          <a:xfrm>
            <a:off x="16760825" y="0"/>
            <a:ext cx="7621588" cy="13716000"/>
          </a:xfrm>
        </p:spPr>
        <p:txBody>
          <a:bodyPr tIns="5669280"/>
          <a:lstStyle>
            <a:lvl1pPr algn="ctr">
              <a:defRPr b="0"/>
            </a:lvl1pPr>
          </a:lstStyle>
          <a:p>
            <a:r>
              <a:rPr lang="fr-FR"/>
              <a:t>Cliquez sur l'icône pour ajouter une image</a:t>
            </a:r>
            <a:endParaRPr lang="en-GB"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91D568E7-61F5-D04E-995D-81EF41C01A2A}" type="slidenum">
              <a:rPr lang="en-GB" smtClean="0"/>
              <a:pPr/>
              <a:t>‹N°›</a:t>
            </a:fld>
            <a:endParaRPr lang="en-GB" dirty="0"/>
          </a:p>
        </p:txBody>
      </p:sp>
      <p:sp>
        <p:nvSpPr>
          <p:cNvPr id="7" name="Footer Placeholder 3">
            <a:extLst>
              <a:ext uri="{FF2B5EF4-FFF2-40B4-BE49-F238E27FC236}">
                <a16:creationId xmlns:a16="http://schemas.microsoft.com/office/drawing/2014/main" id="{87BEC2EE-DF3F-614E-88A6-0E37009C4E63}"/>
              </a:ext>
            </a:extLst>
          </p:cNvPr>
          <p:cNvSpPr>
            <a:spLocks noGrp="1"/>
          </p:cNvSpPr>
          <p:nvPr>
            <p:ph type="ftr" sz="quarter" idx="3"/>
          </p:nvPr>
        </p:nvSpPr>
        <p:spPr>
          <a:xfrm>
            <a:off x="12023125" y="12554568"/>
            <a:ext cx="10077288" cy="730250"/>
          </a:xfrm>
          <a:prstGeom prst="rect">
            <a:avLst/>
          </a:prstGeom>
        </p:spPr>
        <p:txBody>
          <a:bodyPr vert="horz" wrap="square" lIns="0" tIns="0" rIns="0" bIns="0" rtlCol="0" anchor="ctr"/>
          <a:lstStyle>
            <a:lvl1pPr marL="0" marR="0" indent="0" algn="r" defTabSz="1828709" rtl="0" eaLnBrk="1" fontAlgn="auto" latinLnBrk="0" hangingPunct="1">
              <a:lnSpc>
                <a:spcPct val="100000"/>
              </a:lnSpc>
              <a:spcBef>
                <a:spcPts val="0"/>
              </a:spcBef>
              <a:spcAft>
                <a:spcPts val="0"/>
              </a:spcAft>
              <a:buClrTx/>
              <a:buSzTx/>
              <a:buFontTx/>
              <a:buNone/>
              <a:tabLst/>
              <a:defRPr sz="800" b="0" i="0">
                <a:solidFill>
                  <a:schemeClr val="bg1"/>
                </a:solidFill>
                <a:latin typeface="Helvetica Now Text" panose="020B0504030202020204" pitchFamily="34" charset="77"/>
              </a:defRPr>
            </a:lvl1pPr>
          </a:lstStyle>
          <a:p>
            <a:r>
              <a:rPr lang="en-GB" dirty="0"/>
              <a:t>Legal Copy Helvetica Regular 8/9.6 White</a:t>
            </a:r>
          </a:p>
        </p:txBody>
      </p:sp>
      <p:sp>
        <p:nvSpPr>
          <p:cNvPr id="5" name="Title 4">
            <a:extLst>
              <a:ext uri="{FF2B5EF4-FFF2-40B4-BE49-F238E27FC236}">
                <a16:creationId xmlns:a16="http://schemas.microsoft.com/office/drawing/2014/main" id="{E3C57073-C7EE-2841-80E1-0655BC165A7C}"/>
              </a:ext>
            </a:extLst>
          </p:cNvPr>
          <p:cNvSpPr>
            <a:spLocks noGrp="1"/>
          </p:cNvSpPr>
          <p:nvPr>
            <p:ph type="title" hasCustomPrompt="1"/>
          </p:nvPr>
        </p:nvSpPr>
        <p:spPr>
          <a:xfrm>
            <a:off x="2246313" y="936384"/>
            <a:ext cx="13750925" cy="800219"/>
          </a:xfrm>
        </p:spPr>
        <p:txBody>
          <a:bodyPr/>
          <a:lstStyle/>
          <a:p>
            <a:r>
              <a:rPr lang="en-US" dirty="0"/>
              <a:t>Click to add title</a:t>
            </a:r>
            <a:endParaRPr lang="en-GB" dirty="0"/>
          </a:p>
        </p:txBody>
      </p:sp>
      <p:sp>
        <p:nvSpPr>
          <p:cNvPr id="8" name="Subtitle 2">
            <a:extLst>
              <a:ext uri="{FF2B5EF4-FFF2-40B4-BE49-F238E27FC236}">
                <a16:creationId xmlns:a16="http://schemas.microsoft.com/office/drawing/2014/main" id="{962223A4-0309-D041-BC7E-1B4B70A5FBB9}"/>
              </a:ext>
            </a:extLst>
          </p:cNvPr>
          <p:cNvSpPr>
            <a:spLocks noGrp="1"/>
          </p:cNvSpPr>
          <p:nvPr>
            <p:ph type="subTitle" idx="13" hasCustomPrompt="1"/>
          </p:nvPr>
        </p:nvSpPr>
        <p:spPr>
          <a:xfrm>
            <a:off x="2246313" y="1686568"/>
            <a:ext cx="13750925" cy="615553"/>
          </a:xfrm>
        </p:spPr>
        <p:txBody>
          <a:bodyPr wrap="square">
            <a:spAutoFit/>
          </a:bodyPr>
          <a:lstStyle>
            <a:lvl1pPr marL="0" indent="0" algn="l">
              <a:buNone/>
              <a:defRPr sz="4000" b="0" i="0">
                <a:solidFill>
                  <a:schemeClr val="tx1"/>
                </a:solidFill>
                <a:latin typeface="Helvetica Now Text" panose="020B0504030202020204" pitchFamily="34" charset="77"/>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pPr lvl="0"/>
            <a:r>
              <a:rPr lang="en-GB" dirty="0"/>
              <a:t>Click to add subhead</a:t>
            </a:r>
            <a:endParaRPr lang="en-US" dirty="0"/>
          </a:p>
        </p:txBody>
      </p:sp>
      <p:sp>
        <p:nvSpPr>
          <p:cNvPr id="9" name="Text Placeholder 8">
            <a:extLst>
              <a:ext uri="{FF2B5EF4-FFF2-40B4-BE49-F238E27FC236}">
                <a16:creationId xmlns:a16="http://schemas.microsoft.com/office/drawing/2014/main" id="{C9E4C97E-00D5-394C-B6B1-5D95FD196B6C}"/>
              </a:ext>
            </a:extLst>
          </p:cNvPr>
          <p:cNvSpPr>
            <a:spLocks noGrp="1"/>
          </p:cNvSpPr>
          <p:nvPr>
            <p:ph type="body" sz="quarter" idx="14" hasCustomPrompt="1"/>
          </p:nvPr>
        </p:nvSpPr>
        <p:spPr>
          <a:xfrm>
            <a:off x="2261760" y="3126481"/>
            <a:ext cx="6184333" cy="886256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Type a subheading – First level. Type text Second level. Type bullet Third, Fourth and Fifth level</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5" name="Text Placeholder 8">
            <a:extLst>
              <a:ext uri="{FF2B5EF4-FFF2-40B4-BE49-F238E27FC236}">
                <a16:creationId xmlns:a16="http://schemas.microsoft.com/office/drawing/2014/main" id="{E8CCE00E-6A41-1C48-A182-3BE9BB39784F}"/>
              </a:ext>
            </a:extLst>
          </p:cNvPr>
          <p:cNvSpPr>
            <a:spLocks noGrp="1"/>
          </p:cNvSpPr>
          <p:nvPr>
            <p:ph type="body" sz="quarter" idx="15" hasCustomPrompt="1"/>
          </p:nvPr>
        </p:nvSpPr>
        <p:spPr>
          <a:xfrm>
            <a:off x="9120125" y="3126481"/>
            <a:ext cx="6184333" cy="886256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Type a subheading – First level. Type text Second level. Type bullet Third, Fourth and Fifth level</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3992260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1 col content and 1 imag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33F0F45A-F682-2D49-8730-9963CCAA667F}"/>
              </a:ext>
            </a:extLst>
          </p:cNvPr>
          <p:cNvSpPr>
            <a:spLocks noGrp="1"/>
          </p:cNvSpPr>
          <p:nvPr>
            <p:ph type="pic" sz="quarter" idx="16"/>
          </p:nvPr>
        </p:nvSpPr>
        <p:spPr>
          <a:xfrm>
            <a:off x="16760825" y="0"/>
            <a:ext cx="7621588" cy="13716000"/>
          </a:xfrm>
        </p:spPr>
        <p:txBody>
          <a:bodyPr tIns="5669280"/>
          <a:lstStyle>
            <a:lvl1pPr algn="ctr">
              <a:defRPr b="0"/>
            </a:lvl1pPr>
          </a:lstStyle>
          <a:p>
            <a:r>
              <a:rPr lang="fr-FR"/>
              <a:t>Cliquez sur l'icône pour ajouter une image</a:t>
            </a:r>
            <a:endParaRPr lang="en-GB"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91D568E7-61F5-D04E-995D-81EF41C01A2A}" type="slidenum">
              <a:rPr lang="en-GB" smtClean="0"/>
              <a:pPr/>
              <a:t>‹N°›</a:t>
            </a:fld>
            <a:endParaRPr lang="en-GB"/>
          </a:p>
        </p:txBody>
      </p:sp>
      <p:sp>
        <p:nvSpPr>
          <p:cNvPr id="7" name="Footer Placeholder 3">
            <a:extLst>
              <a:ext uri="{FF2B5EF4-FFF2-40B4-BE49-F238E27FC236}">
                <a16:creationId xmlns:a16="http://schemas.microsoft.com/office/drawing/2014/main" id="{87BEC2EE-DF3F-614E-88A6-0E37009C4E63}"/>
              </a:ext>
            </a:extLst>
          </p:cNvPr>
          <p:cNvSpPr>
            <a:spLocks noGrp="1"/>
          </p:cNvSpPr>
          <p:nvPr>
            <p:ph type="ftr" sz="quarter" idx="3"/>
          </p:nvPr>
        </p:nvSpPr>
        <p:spPr>
          <a:xfrm>
            <a:off x="12023125" y="12554568"/>
            <a:ext cx="10077288" cy="730250"/>
          </a:xfrm>
          <a:prstGeom prst="rect">
            <a:avLst/>
          </a:prstGeom>
        </p:spPr>
        <p:txBody>
          <a:bodyPr vert="horz" wrap="square" lIns="0" tIns="0" rIns="0" bIns="0" rtlCol="0" anchor="ctr"/>
          <a:lstStyle>
            <a:lvl1pPr marL="0" marR="0" indent="0" algn="r" defTabSz="1828709" rtl="0" eaLnBrk="1" fontAlgn="auto" latinLnBrk="0" hangingPunct="1">
              <a:lnSpc>
                <a:spcPct val="100000"/>
              </a:lnSpc>
              <a:spcBef>
                <a:spcPts val="0"/>
              </a:spcBef>
              <a:spcAft>
                <a:spcPts val="0"/>
              </a:spcAft>
              <a:buClrTx/>
              <a:buSzTx/>
              <a:buFontTx/>
              <a:buNone/>
              <a:tabLst/>
              <a:defRPr sz="800" b="0" i="0">
                <a:solidFill>
                  <a:schemeClr val="bg1"/>
                </a:solidFill>
                <a:latin typeface="Helvetica Now Text" panose="020B0504030202020204" pitchFamily="34" charset="77"/>
              </a:defRPr>
            </a:lvl1pPr>
          </a:lstStyle>
          <a:p>
            <a:r>
              <a:rPr lang="en-GB" dirty="0"/>
              <a:t>Legal Copy Helvetica Regular 8/9.6 White</a:t>
            </a:r>
          </a:p>
        </p:txBody>
      </p:sp>
      <p:sp>
        <p:nvSpPr>
          <p:cNvPr id="5" name="Title 4">
            <a:extLst>
              <a:ext uri="{FF2B5EF4-FFF2-40B4-BE49-F238E27FC236}">
                <a16:creationId xmlns:a16="http://schemas.microsoft.com/office/drawing/2014/main" id="{E3C57073-C7EE-2841-80E1-0655BC165A7C}"/>
              </a:ext>
            </a:extLst>
          </p:cNvPr>
          <p:cNvSpPr>
            <a:spLocks noGrp="1"/>
          </p:cNvSpPr>
          <p:nvPr>
            <p:ph type="title" hasCustomPrompt="1"/>
          </p:nvPr>
        </p:nvSpPr>
        <p:spPr>
          <a:xfrm>
            <a:off x="2246313" y="936384"/>
            <a:ext cx="13750925" cy="800219"/>
          </a:xfrm>
        </p:spPr>
        <p:txBody>
          <a:bodyPr/>
          <a:lstStyle/>
          <a:p>
            <a:r>
              <a:rPr lang="en-US" dirty="0"/>
              <a:t>Click to add title</a:t>
            </a:r>
            <a:endParaRPr lang="en-GB" dirty="0"/>
          </a:p>
        </p:txBody>
      </p:sp>
      <p:sp>
        <p:nvSpPr>
          <p:cNvPr id="8" name="Subtitle 2">
            <a:extLst>
              <a:ext uri="{FF2B5EF4-FFF2-40B4-BE49-F238E27FC236}">
                <a16:creationId xmlns:a16="http://schemas.microsoft.com/office/drawing/2014/main" id="{962223A4-0309-D041-BC7E-1B4B70A5FBB9}"/>
              </a:ext>
            </a:extLst>
          </p:cNvPr>
          <p:cNvSpPr>
            <a:spLocks noGrp="1"/>
          </p:cNvSpPr>
          <p:nvPr>
            <p:ph type="subTitle" idx="13" hasCustomPrompt="1"/>
          </p:nvPr>
        </p:nvSpPr>
        <p:spPr>
          <a:xfrm>
            <a:off x="2246313" y="1686568"/>
            <a:ext cx="13750925" cy="615553"/>
          </a:xfrm>
        </p:spPr>
        <p:txBody>
          <a:bodyPr wrap="square">
            <a:spAutoFit/>
          </a:bodyPr>
          <a:lstStyle>
            <a:lvl1pPr marL="0" indent="0" algn="l">
              <a:buNone/>
              <a:defRPr sz="4000" b="0" i="0">
                <a:solidFill>
                  <a:schemeClr val="tx1"/>
                </a:solidFill>
                <a:latin typeface="Helvetica Now Text" panose="020B0504030202020204" pitchFamily="34" charset="77"/>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GB" dirty="0"/>
              <a:t>Click to add subhead</a:t>
            </a:r>
            <a:endParaRPr lang="en-US" dirty="0"/>
          </a:p>
        </p:txBody>
      </p:sp>
      <p:sp>
        <p:nvSpPr>
          <p:cNvPr id="9" name="Text Placeholder 8">
            <a:extLst>
              <a:ext uri="{FF2B5EF4-FFF2-40B4-BE49-F238E27FC236}">
                <a16:creationId xmlns:a16="http://schemas.microsoft.com/office/drawing/2014/main" id="{C9E4C97E-00D5-394C-B6B1-5D95FD196B6C}"/>
              </a:ext>
            </a:extLst>
          </p:cNvPr>
          <p:cNvSpPr>
            <a:spLocks noGrp="1"/>
          </p:cNvSpPr>
          <p:nvPr>
            <p:ph type="body" sz="quarter" idx="14" hasCustomPrompt="1"/>
          </p:nvPr>
        </p:nvSpPr>
        <p:spPr>
          <a:xfrm>
            <a:off x="2261761" y="3126481"/>
            <a:ext cx="13735478" cy="8902951"/>
          </a:xfrm>
        </p:spPr>
        <p:txBody>
          <a:bodyPr/>
          <a:lstStyle/>
          <a:p>
            <a:pPr lvl="0"/>
            <a:r>
              <a:rPr lang="en-GB" dirty="0"/>
              <a:t>Type a subheading – First level. Type text Second level. Type bullet Third, Fourth and Fifth level</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4468839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1 col content and large imag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33F0F45A-F682-2D49-8730-9963CCAA667F}"/>
              </a:ext>
            </a:extLst>
          </p:cNvPr>
          <p:cNvSpPr>
            <a:spLocks noGrp="1"/>
          </p:cNvSpPr>
          <p:nvPr>
            <p:ph type="pic" sz="quarter" idx="16"/>
          </p:nvPr>
        </p:nvSpPr>
        <p:spPr>
          <a:xfrm>
            <a:off x="10666414" y="0"/>
            <a:ext cx="13716000" cy="13716000"/>
          </a:xfrm>
        </p:spPr>
        <p:txBody>
          <a:bodyPr tIns="5669280"/>
          <a:lstStyle>
            <a:lvl1pPr algn="ctr">
              <a:defRPr b="0"/>
            </a:lvl1pPr>
          </a:lstStyle>
          <a:p>
            <a:r>
              <a:rPr lang="fr-FR"/>
              <a:t>Cliquez sur l'icône pour ajouter une image</a:t>
            </a:r>
            <a:endParaRPr lang="en-GB"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91D568E7-61F5-D04E-995D-81EF41C01A2A}" type="slidenum">
              <a:rPr lang="en-GB" smtClean="0"/>
              <a:pPr/>
              <a:t>‹N°›</a:t>
            </a:fld>
            <a:endParaRPr lang="en-GB"/>
          </a:p>
        </p:txBody>
      </p:sp>
      <p:sp>
        <p:nvSpPr>
          <p:cNvPr id="7" name="Footer Placeholder 3">
            <a:extLst>
              <a:ext uri="{FF2B5EF4-FFF2-40B4-BE49-F238E27FC236}">
                <a16:creationId xmlns:a16="http://schemas.microsoft.com/office/drawing/2014/main" id="{87BEC2EE-DF3F-614E-88A6-0E37009C4E63}"/>
              </a:ext>
            </a:extLst>
          </p:cNvPr>
          <p:cNvSpPr>
            <a:spLocks noGrp="1"/>
          </p:cNvSpPr>
          <p:nvPr>
            <p:ph type="ftr" sz="quarter" idx="3"/>
          </p:nvPr>
        </p:nvSpPr>
        <p:spPr>
          <a:xfrm>
            <a:off x="12023125" y="12554568"/>
            <a:ext cx="10077288" cy="730250"/>
          </a:xfrm>
          <a:prstGeom prst="rect">
            <a:avLst/>
          </a:prstGeom>
        </p:spPr>
        <p:txBody>
          <a:bodyPr vert="horz" wrap="square" lIns="0" tIns="0" rIns="0" bIns="0" rtlCol="0" anchor="ctr"/>
          <a:lstStyle>
            <a:lvl1pPr marL="0" marR="0" indent="0" algn="r" defTabSz="1828709" rtl="0" eaLnBrk="1" fontAlgn="auto" latinLnBrk="0" hangingPunct="1">
              <a:lnSpc>
                <a:spcPct val="100000"/>
              </a:lnSpc>
              <a:spcBef>
                <a:spcPts val="0"/>
              </a:spcBef>
              <a:spcAft>
                <a:spcPts val="0"/>
              </a:spcAft>
              <a:buClrTx/>
              <a:buSzTx/>
              <a:buFontTx/>
              <a:buNone/>
              <a:tabLst/>
              <a:defRPr sz="800" b="0" i="0">
                <a:solidFill>
                  <a:schemeClr val="bg1"/>
                </a:solidFill>
                <a:latin typeface="Helvetica Now Text" panose="020B0504030202020204" pitchFamily="34" charset="77"/>
              </a:defRPr>
            </a:lvl1pPr>
          </a:lstStyle>
          <a:p>
            <a:r>
              <a:rPr lang="en-GB" dirty="0"/>
              <a:t>Legal Copy Helvetica Regular 8/9.6 White</a:t>
            </a:r>
          </a:p>
        </p:txBody>
      </p:sp>
      <p:sp>
        <p:nvSpPr>
          <p:cNvPr id="5" name="Title 4">
            <a:extLst>
              <a:ext uri="{FF2B5EF4-FFF2-40B4-BE49-F238E27FC236}">
                <a16:creationId xmlns:a16="http://schemas.microsoft.com/office/drawing/2014/main" id="{E3C57073-C7EE-2841-80E1-0655BC165A7C}"/>
              </a:ext>
            </a:extLst>
          </p:cNvPr>
          <p:cNvSpPr>
            <a:spLocks noGrp="1"/>
          </p:cNvSpPr>
          <p:nvPr>
            <p:ph type="title" hasCustomPrompt="1"/>
          </p:nvPr>
        </p:nvSpPr>
        <p:spPr>
          <a:xfrm>
            <a:off x="2246314" y="936384"/>
            <a:ext cx="7656511" cy="800219"/>
          </a:xfrm>
        </p:spPr>
        <p:txBody>
          <a:bodyPr/>
          <a:lstStyle/>
          <a:p>
            <a:r>
              <a:rPr lang="en-US" dirty="0"/>
              <a:t>Click to add title</a:t>
            </a:r>
            <a:endParaRPr lang="en-GB" dirty="0"/>
          </a:p>
        </p:txBody>
      </p:sp>
      <p:sp>
        <p:nvSpPr>
          <p:cNvPr id="8" name="Subtitle 2">
            <a:extLst>
              <a:ext uri="{FF2B5EF4-FFF2-40B4-BE49-F238E27FC236}">
                <a16:creationId xmlns:a16="http://schemas.microsoft.com/office/drawing/2014/main" id="{962223A4-0309-D041-BC7E-1B4B70A5FBB9}"/>
              </a:ext>
            </a:extLst>
          </p:cNvPr>
          <p:cNvSpPr>
            <a:spLocks noGrp="1"/>
          </p:cNvSpPr>
          <p:nvPr>
            <p:ph type="subTitle" idx="13" hasCustomPrompt="1"/>
          </p:nvPr>
        </p:nvSpPr>
        <p:spPr>
          <a:xfrm>
            <a:off x="2246314" y="1686568"/>
            <a:ext cx="7656511" cy="615553"/>
          </a:xfrm>
        </p:spPr>
        <p:txBody>
          <a:bodyPr wrap="square">
            <a:spAutoFit/>
          </a:bodyPr>
          <a:lstStyle>
            <a:lvl1pPr marL="0" indent="0" algn="l">
              <a:buNone/>
              <a:defRPr sz="4000" b="0" i="0">
                <a:solidFill>
                  <a:schemeClr val="tx1"/>
                </a:solidFill>
                <a:latin typeface="Helvetica Now Text" panose="020B0504030202020204" pitchFamily="34" charset="77"/>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GB" dirty="0"/>
              <a:t>Click to add subhead</a:t>
            </a:r>
            <a:endParaRPr lang="en-US" dirty="0"/>
          </a:p>
        </p:txBody>
      </p:sp>
      <p:sp>
        <p:nvSpPr>
          <p:cNvPr id="10" name="Text Placeholder 8">
            <a:extLst>
              <a:ext uri="{FF2B5EF4-FFF2-40B4-BE49-F238E27FC236}">
                <a16:creationId xmlns:a16="http://schemas.microsoft.com/office/drawing/2014/main" id="{847EF4F2-8463-C345-BD26-41417596A8BA}"/>
              </a:ext>
            </a:extLst>
          </p:cNvPr>
          <p:cNvSpPr>
            <a:spLocks noGrp="1"/>
          </p:cNvSpPr>
          <p:nvPr>
            <p:ph type="body" sz="quarter" idx="14" hasCustomPrompt="1"/>
          </p:nvPr>
        </p:nvSpPr>
        <p:spPr>
          <a:xfrm>
            <a:off x="2261761" y="3126481"/>
            <a:ext cx="6877478" cy="8902951"/>
          </a:xfrm>
        </p:spPr>
        <p:txBody>
          <a:bodyPr/>
          <a:lstStyle/>
          <a:p>
            <a:pPr lvl="0"/>
            <a:r>
              <a:rPr lang="en-GB" dirty="0"/>
              <a:t>Type a subheading – First level. Type text Second level. Type bullet Third, Fourth and Fifth level</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9807967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acts">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solidFill>
              </a:defRPr>
            </a:lvl1pPr>
          </a:lstStyle>
          <a:p>
            <a:fld id="{91D568E7-61F5-D04E-995D-81EF41C01A2A}" type="slidenum">
              <a:rPr lang="en-GB" smtClean="0"/>
              <a:pPr/>
              <a:t>‹N°›</a:t>
            </a:fld>
            <a:endParaRPr lang="en-GB" dirty="0"/>
          </a:p>
        </p:txBody>
      </p:sp>
      <p:sp>
        <p:nvSpPr>
          <p:cNvPr id="7" name="Footer Placeholder 3">
            <a:extLst>
              <a:ext uri="{FF2B5EF4-FFF2-40B4-BE49-F238E27FC236}">
                <a16:creationId xmlns:a16="http://schemas.microsoft.com/office/drawing/2014/main" id="{87BEC2EE-DF3F-614E-88A6-0E37009C4E63}"/>
              </a:ext>
            </a:extLst>
          </p:cNvPr>
          <p:cNvSpPr>
            <a:spLocks noGrp="1"/>
          </p:cNvSpPr>
          <p:nvPr>
            <p:ph type="ftr" sz="quarter" idx="3"/>
          </p:nvPr>
        </p:nvSpPr>
        <p:spPr>
          <a:xfrm>
            <a:off x="12023125" y="12554568"/>
            <a:ext cx="10077288" cy="730250"/>
          </a:xfrm>
          <a:prstGeom prst="rect">
            <a:avLst/>
          </a:prstGeom>
        </p:spPr>
        <p:txBody>
          <a:bodyPr vert="horz" wrap="square" lIns="0" tIns="0" rIns="0" bIns="0" rtlCol="0" anchor="ctr"/>
          <a:lstStyle>
            <a:lvl1pPr marL="0" marR="0" indent="0" algn="r" defTabSz="1828709" rtl="0" eaLnBrk="1" fontAlgn="auto" latinLnBrk="0" hangingPunct="1">
              <a:lnSpc>
                <a:spcPct val="100000"/>
              </a:lnSpc>
              <a:spcBef>
                <a:spcPts val="0"/>
              </a:spcBef>
              <a:spcAft>
                <a:spcPts val="0"/>
              </a:spcAft>
              <a:buClrTx/>
              <a:buSzTx/>
              <a:buFontTx/>
              <a:buNone/>
              <a:tabLst/>
              <a:defRPr sz="800" b="0" i="0">
                <a:solidFill>
                  <a:schemeClr val="tx1"/>
                </a:solidFill>
                <a:latin typeface="Helvetica Now Text" panose="020B0504030202020204" pitchFamily="34" charset="77"/>
              </a:defRPr>
            </a:lvl1pPr>
          </a:lstStyle>
          <a:p>
            <a:r>
              <a:rPr lang="en-GB" dirty="0"/>
              <a:t>Legal Copy Helvetica Regular 8/9.6 Black</a:t>
            </a:r>
          </a:p>
        </p:txBody>
      </p:sp>
      <p:sp>
        <p:nvSpPr>
          <p:cNvPr id="10" name="Text Placeholder 9">
            <a:extLst>
              <a:ext uri="{FF2B5EF4-FFF2-40B4-BE49-F238E27FC236}">
                <a16:creationId xmlns:a16="http://schemas.microsoft.com/office/drawing/2014/main" id="{C1B5DE5E-701C-F94A-8940-19FE453292C7}"/>
              </a:ext>
            </a:extLst>
          </p:cNvPr>
          <p:cNvSpPr>
            <a:spLocks noGrp="1"/>
          </p:cNvSpPr>
          <p:nvPr>
            <p:ph type="body" sz="quarter" idx="14" hasCustomPrompt="1"/>
          </p:nvPr>
        </p:nvSpPr>
        <p:spPr>
          <a:xfrm>
            <a:off x="2270932" y="3115610"/>
            <a:ext cx="6109482" cy="345479"/>
          </a:xfrm>
        </p:spPr>
        <p:txBody>
          <a:bodyPr wrap="square">
            <a:spAutoFit/>
          </a:bodyPr>
          <a:lstStyle>
            <a:lvl1pPr marL="0">
              <a:lnSpc>
                <a:spcPct val="117000"/>
              </a:lnSpc>
              <a:spcAft>
                <a:spcPts val="1000"/>
              </a:spcAft>
              <a:defRPr sz="2000" b="0">
                <a:solidFill>
                  <a:schemeClr val="tx1"/>
                </a:solidFill>
              </a:defRPr>
            </a:lvl1pPr>
            <a:lvl2pPr marL="0">
              <a:lnSpc>
                <a:spcPct val="117000"/>
              </a:lnSpc>
              <a:spcAft>
                <a:spcPts val="1000"/>
              </a:spcAft>
              <a:defRPr/>
            </a:lvl2pPr>
            <a:lvl3pPr marL="0" indent="0">
              <a:lnSpc>
                <a:spcPct val="117000"/>
              </a:lnSpc>
              <a:spcAft>
                <a:spcPts val="1000"/>
              </a:spcAft>
              <a:buFont typeface="Arial" panose="020B0604020202020204" pitchFamily="34" charset="0"/>
              <a:buNone/>
              <a:tabLst/>
              <a:defRPr/>
            </a:lvl3pPr>
            <a:lvl4pPr marL="0" indent="0">
              <a:lnSpc>
                <a:spcPct val="117000"/>
              </a:lnSpc>
              <a:spcAft>
                <a:spcPts val="1000"/>
              </a:spcAft>
              <a:buFont typeface="Arial" panose="020B0604020202020204" pitchFamily="34" charset="0"/>
              <a:buNone/>
              <a:tabLst/>
              <a:defRPr/>
            </a:lvl4pPr>
            <a:lvl5pPr marL="0" indent="0">
              <a:lnSpc>
                <a:spcPct val="117000"/>
              </a:lnSpc>
              <a:spcAft>
                <a:spcPts val="1000"/>
              </a:spcAft>
              <a:buFont typeface="Arial" panose="020B0604020202020204" pitchFamily="34" charset="0"/>
              <a:buNone/>
              <a:tabLst/>
              <a:defRPr/>
            </a:lvl5pPr>
          </a:lstStyle>
          <a:p>
            <a:pPr lvl="0"/>
            <a:r>
              <a:rPr lang="en-US" dirty="0"/>
              <a:t>Click to add text</a:t>
            </a:r>
          </a:p>
        </p:txBody>
      </p:sp>
      <p:sp>
        <p:nvSpPr>
          <p:cNvPr id="13" name="Text Placeholder 9">
            <a:extLst>
              <a:ext uri="{FF2B5EF4-FFF2-40B4-BE49-F238E27FC236}">
                <a16:creationId xmlns:a16="http://schemas.microsoft.com/office/drawing/2014/main" id="{B6F1B50A-A6CD-454A-BF8F-179FABBD814A}"/>
              </a:ext>
            </a:extLst>
          </p:cNvPr>
          <p:cNvSpPr>
            <a:spLocks noGrp="1"/>
          </p:cNvSpPr>
          <p:nvPr>
            <p:ph type="body" sz="quarter" idx="15" hasCustomPrompt="1"/>
          </p:nvPr>
        </p:nvSpPr>
        <p:spPr>
          <a:xfrm>
            <a:off x="2270932" y="5549094"/>
            <a:ext cx="3059893" cy="1425775"/>
          </a:xfrm>
        </p:spPr>
        <p:txBody>
          <a:bodyPr wrap="square">
            <a:spAutoFit/>
          </a:bodyPr>
          <a:lstStyle>
            <a:lvl1pPr marL="0">
              <a:lnSpc>
                <a:spcPct val="117000"/>
              </a:lnSpc>
              <a:spcBef>
                <a:spcPts val="1000"/>
              </a:spcBef>
              <a:spcAft>
                <a:spcPts val="0"/>
              </a:spcAft>
              <a:defRPr sz="2000" b="1">
                <a:solidFill>
                  <a:schemeClr val="tx1"/>
                </a:solidFill>
              </a:defRPr>
            </a:lvl1pPr>
            <a:lvl2pPr marL="0">
              <a:lnSpc>
                <a:spcPct val="117000"/>
              </a:lnSpc>
              <a:spcAft>
                <a:spcPts val="1000"/>
              </a:spcAft>
              <a:defRPr>
                <a:solidFill>
                  <a:schemeClr val="tx1"/>
                </a:solidFill>
              </a:defRPr>
            </a:lvl2pPr>
            <a:lvl3pPr marL="0" indent="0">
              <a:lnSpc>
                <a:spcPct val="117000"/>
              </a:lnSpc>
              <a:spcAft>
                <a:spcPts val="1000"/>
              </a:spcAft>
              <a:buFont typeface="Arial" panose="020B0604020202020204" pitchFamily="34" charset="0"/>
              <a:buNone/>
              <a:tabLst/>
              <a:defRPr/>
            </a:lvl3pPr>
            <a:lvl4pPr marL="0" indent="0">
              <a:lnSpc>
                <a:spcPct val="117000"/>
              </a:lnSpc>
              <a:spcAft>
                <a:spcPts val="0"/>
              </a:spcAft>
              <a:buFont typeface="Arial" panose="020B0604020202020204" pitchFamily="34" charset="0"/>
              <a:buNone/>
              <a:tabLst/>
              <a:defRPr/>
            </a:lvl4pPr>
            <a:lvl5pPr marL="0" indent="0">
              <a:lnSpc>
                <a:spcPct val="117000"/>
              </a:lnSpc>
              <a:spcAft>
                <a:spcPts val="0"/>
              </a:spcAft>
              <a:buFont typeface="Arial" panose="020B0604020202020204" pitchFamily="34" charset="0"/>
              <a:buNone/>
              <a:tabLst/>
              <a:defRPr/>
            </a:lvl5pPr>
          </a:lstStyle>
          <a:p>
            <a:pPr lvl="0"/>
            <a:r>
              <a:rPr lang="en-US" dirty="0"/>
              <a:t>Click to add bold text First level. Click to add text Second level</a:t>
            </a:r>
          </a:p>
          <a:p>
            <a:pPr lvl="1"/>
            <a:r>
              <a:rPr lang="en-US" dirty="0"/>
              <a:t>Second level</a:t>
            </a:r>
          </a:p>
        </p:txBody>
      </p:sp>
      <p:sp>
        <p:nvSpPr>
          <p:cNvPr id="16" name="Text Placeholder 9">
            <a:extLst>
              <a:ext uri="{FF2B5EF4-FFF2-40B4-BE49-F238E27FC236}">
                <a16:creationId xmlns:a16="http://schemas.microsoft.com/office/drawing/2014/main" id="{92BB6A5F-4A27-3A45-A3A2-B24C0CFCE194}"/>
              </a:ext>
            </a:extLst>
          </p:cNvPr>
          <p:cNvSpPr>
            <a:spLocks noGrp="1"/>
          </p:cNvSpPr>
          <p:nvPr>
            <p:ph type="body" sz="quarter" idx="16" hasCustomPrompt="1"/>
          </p:nvPr>
        </p:nvSpPr>
        <p:spPr>
          <a:xfrm>
            <a:off x="2270932" y="7350064"/>
            <a:ext cx="3059893" cy="1425775"/>
          </a:xfrm>
        </p:spPr>
        <p:txBody>
          <a:bodyPr wrap="square">
            <a:spAutoFit/>
          </a:bodyPr>
          <a:lstStyle>
            <a:lvl1pPr marL="0">
              <a:lnSpc>
                <a:spcPct val="117000"/>
              </a:lnSpc>
              <a:spcBef>
                <a:spcPts val="1000"/>
              </a:spcBef>
              <a:spcAft>
                <a:spcPts val="0"/>
              </a:spcAft>
              <a:defRPr sz="2000" b="1">
                <a:solidFill>
                  <a:schemeClr val="tx1"/>
                </a:solidFill>
              </a:defRPr>
            </a:lvl1pPr>
            <a:lvl2pPr marL="0">
              <a:lnSpc>
                <a:spcPct val="117000"/>
              </a:lnSpc>
              <a:spcAft>
                <a:spcPts val="1000"/>
              </a:spcAft>
              <a:defRPr>
                <a:solidFill>
                  <a:schemeClr val="tx1"/>
                </a:solidFill>
              </a:defRPr>
            </a:lvl2pPr>
            <a:lvl3pPr marL="0" indent="0">
              <a:lnSpc>
                <a:spcPct val="117000"/>
              </a:lnSpc>
              <a:spcAft>
                <a:spcPts val="1000"/>
              </a:spcAft>
              <a:buFont typeface="Arial" panose="020B0604020202020204" pitchFamily="34" charset="0"/>
              <a:buNone/>
              <a:tabLst/>
              <a:defRPr/>
            </a:lvl3pPr>
            <a:lvl4pPr marL="0" indent="0">
              <a:lnSpc>
                <a:spcPct val="117000"/>
              </a:lnSpc>
              <a:spcAft>
                <a:spcPts val="0"/>
              </a:spcAft>
              <a:buFont typeface="Arial" panose="020B0604020202020204" pitchFamily="34" charset="0"/>
              <a:buNone/>
              <a:tabLst/>
              <a:defRPr/>
            </a:lvl4pPr>
            <a:lvl5pPr marL="0" indent="0">
              <a:lnSpc>
                <a:spcPct val="117000"/>
              </a:lnSpc>
              <a:spcAft>
                <a:spcPts val="0"/>
              </a:spcAft>
              <a:buFont typeface="Arial" panose="020B0604020202020204" pitchFamily="34" charset="0"/>
              <a:buNone/>
              <a:tabLst/>
              <a:defRPr/>
            </a:lvl5pPr>
          </a:lstStyle>
          <a:p>
            <a:pPr lvl="0"/>
            <a:r>
              <a:rPr lang="en-US" dirty="0"/>
              <a:t>Click to add bold text First level. Click to add text Second level</a:t>
            </a:r>
          </a:p>
          <a:p>
            <a:pPr lvl="1"/>
            <a:r>
              <a:rPr lang="en-US" dirty="0"/>
              <a:t>Second level</a:t>
            </a:r>
          </a:p>
        </p:txBody>
      </p:sp>
      <p:sp>
        <p:nvSpPr>
          <p:cNvPr id="17" name="Text Placeholder 9">
            <a:extLst>
              <a:ext uri="{FF2B5EF4-FFF2-40B4-BE49-F238E27FC236}">
                <a16:creationId xmlns:a16="http://schemas.microsoft.com/office/drawing/2014/main" id="{F40F0EBB-2640-1C41-B3A1-4727F17E0E39}"/>
              </a:ext>
            </a:extLst>
          </p:cNvPr>
          <p:cNvSpPr>
            <a:spLocks noGrp="1"/>
          </p:cNvSpPr>
          <p:nvPr>
            <p:ph type="body" sz="quarter" idx="17" hasCustomPrompt="1"/>
          </p:nvPr>
        </p:nvSpPr>
        <p:spPr>
          <a:xfrm>
            <a:off x="2270932" y="9151033"/>
            <a:ext cx="3059893" cy="1425775"/>
          </a:xfrm>
        </p:spPr>
        <p:txBody>
          <a:bodyPr wrap="square">
            <a:spAutoFit/>
          </a:bodyPr>
          <a:lstStyle>
            <a:lvl1pPr marL="0">
              <a:lnSpc>
                <a:spcPct val="117000"/>
              </a:lnSpc>
              <a:spcBef>
                <a:spcPts val="1000"/>
              </a:spcBef>
              <a:spcAft>
                <a:spcPts val="0"/>
              </a:spcAft>
              <a:defRPr sz="2000" b="1">
                <a:solidFill>
                  <a:schemeClr val="tx1"/>
                </a:solidFill>
              </a:defRPr>
            </a:lvl1pPr>
            <a:lvl2pPr marL="0">
              <a:lnSpc>
                <a:spcPct val="117000"/>
              </a:lnSpc>
              <a:spcAft>
                <a:spcPts val="1000"/>
              </a:spcAft>
              <a:defRPr>
                <a:solidFill>
                  <a:schemeClr val="tx1"/>
                </a:solidFill>
              </a:defRPr>
            </a:lvl2pPr>
            <a:lvl3pPr marL="0" indent="0">
              <a:lnSpc>
                <a:spcPct val="117000"/>
              </a:lnSpc>
              <a:spcAft>
                <a:spcPts val="1000"/>
              </a:spcAft>
              <a:buFont typeface="Arial" panose="020B0604020202020204" pitchFamily="34" charset="0"/>
              <a:buNone/>
              <a:tabLst/>
              <a:defRPr/>
            </a:lvl3pPr>
            <a:lvl4pPr marL="0" indent="0">
              <a:lnSpc>
                <a:spcPct val="117000"/>
              </a:lnSpc>
              <a:spcAft>
                <a:spcPts val="0"/>
              </a:spcAft>
              <a:buFont typeface="Arial" panose="020B0604020202020204" pitchFamily="34" charset="0"/>
              <a:buNone/>
              <a:tabLst/>
              <a:defRPr/>
            </a:lvl4pPr>
            <a:lvl5pPr marL="0" indent="0">
              <a:lnSpc>
                <a:spcPct val="117000"/>
              </a:lnSpc>
              <a:spcAft>
                <a:spcPts val="0"/>
              </a:spcAft>
              <a:buFont typeface="Arial" panose="020B0604020202020204" pitchFamily="34" charset="0"/>
              <a:buNone/>
              <a:tabLst/>
              <a:defRPr/>
            </a:lvl5pPr>
          </a:lstStyle>
          <a:p>
            <a:pPr lvl="0"/>
            <a:r>
              <a:rPr lang="en-US" dirty="0"/>
              <a:t>Click to add bold text First level. Click to add text Second level</a:t>
            </a:r>
          </a:p>
          <a:p>
            <a:pPr lvl="1"/>
            <a:r>
              <a:rPr lang="en-US" dirty="0"/>
              <a:t>Second level</a:t>
            </a:r>
          </a:p>
        </p:txBody>
      </p:sp>
      <p:sp>
        <p:nvSpPr>
          <p:cNvPr id="18" name="Text Placeholder 9">
            <a:extLst>
              <a:ext uri="{FF2B5EF4-FFF2-40B4-BE49-F238E27FC236}">
                <a16:creationId xmlns:a16="http://schemas.microsoft.com/office/drawing/2014/main" id="{1CE64662-D4B3-5249-ABA5-6779DB4C0A29}"/>
              </a:ext>
            </a:extLst>
          </p:cNvPr>
          <p:cNvSpPr>
            <a:spLocks noGrp="1"/>
          </p:cNvSpPr>
          <p:nvPr>
            <p:ph type="body" sz="quarter" idx="18" hasCustomPrompt="1"/>
          </p:nvPr>
        </p:nvSpPr>
        <p:spPr>
          <a:xfrm>
            <a:off x="6089558" y="5549094"/>
            <a:ext cx="3059893" cy="1425775"/>
          </a:xfrm>
        </p:spPr>
        <p:txBody>
          <a:bodyPr wrap="square">
            <a:spAutoFit/>
          </a:bodyPr>
          <a:lstStyle>
            <a:lvl1pPr marL="0">
              <a:lnSpc>
                <a:spcPct val="117000"/>
              </a:lnSpc>
              <a:spcBef>
                <a:spcPts val="800"/>
              </a:spcBef>
              <a:spcAft>
                <a:spcPts val="0"/>
              </a:spcAft>
              <a:defRPr sz="2000" b="1">
                <a:solidFill>
                  <a:schemeClr val="tx1"/>
                </a:solidFill>
              </a:defRPr>
            </a:lvl1pPr>
            <a:lvl2pPr marL="0">
              <a:lnSpc>
                <a:spcPct val="117000"/>
              </a:lnSpc>
              <a:spcAft>
                <a:spcPts val="1000"/>
              </a:spcAft>
              <a:defRPr>
                <a:solidFill>
                  <a:schemeClr val="tx1"/>
                </a:solidFill>
              </a:defRPr>
            </a:lvl2pPr>
            <a:lvl3pPr marL="0" indent="0">
              <a:lnSpc>
                <a:spcPct val="117000"/>
              </a:lnSpc>
              <a:spcAft>
                <a:spcPts val="1000"/>
              </a:spcAft>
              <a:buFont typeface="Arial" panose="020B0604020202020204" pitchFamily="34" charset="0"/>
              <a:buNone/>
              <a:tabLst/>
              <a:defRPr/>
            </a:lvl3pPr>
            <a:lvl4pPr marL="0" indent="0">
              <a:lnSpc>
                <a:spcPct val="117000"/>
              </a:lnSpc>
              <a:spcAft>
                <a:spcPts val="0"/>
              </a:spcAft>
              <a:buFont typeface="Arial" panose="020B0604020202020204" pitchFamily="34" charset="0"/>
              <a:buNone/>
              <a:tabLst/>
              <a:defRPr/>
            </a:lvl4pPr>
            <a:lvl5pPr marL="0" indent="0">
              <a:lnSpc>
                <a:spcPct val="117000"/>
              </a:lnSpc>
              <a:spcAft>
                <a:spcPts val="0"/>
              </a:spcAft>
              <a:buFont typeface="Arial" panose="020B0604020202020204" pitchFamily="34" charset="0"/>
              <a:buNone/>
              <a:tabLst/>
              <a:defRPr/>
            </a:lvl5pPr>
          </a:lstStyle>
          <a:p>
            <a:pPr lvl="0"/>
            <a:r>
              <a:rPr lang="en-US" dirty="0"/>
              <a:t>Click to add bold text First level. Click to add text Second level</a:t>
            </a:r>
          </a:p>
          <a:p>
            <a:pPr lvl="1"/>
            <a:r>
              <a:rPr lang="en-US" dirty="0"/>
              <a:t>Second level</a:t>
            </a:r>
          </a:p>
        </p:txBody>
      </p:sp>
      <p:sp>
        <p:nvSpPr>
          <p:cNvPr id="19" name="Text Placeholder 9">
            <a:extLst>
              <a:ext uri="{FF2B5EF4-FFF2-40B4-BE49-F238E27FC236}">
                <a16:creationId xmlns:a16="http://schemas.microsoft.com/office/drawing/2014/main" id="{4A7D8163-732A-F54A-8B73-00C95459C7BD}"/>
              </a:ext>
            </a:extLst>
          </p:cNvPr>
          <p:cNvSpPr>
            <a:spLocks noGrp="1"/>
          </p:cNvSpPr>
          <p:nvPr>
            <p:ph type="body" sz="quarter" idx="19" hasCustomPrompt="1"/>
          </p:nvPr>
        </p:nvSpPr>
        <p:spPr>
          <a:xfrm>
            <a:off x="6089558" y="7350064"/>
            <a:ext cx="3059893" cy="1425775"/>
          </a:xfrm>
        </p:spPr>
        <p:txBody>
          <a:bodyPr wrap="square">
            <a:spAutoFit/>
          </a:bodyPr>
          <a:lstStyle>
            <a:lvl1pPr marL="0">
              <a:lnSpc>
                <a:spcPct val="117000"/>
              </a:lnSpc>
              <a:spcBef>
                <a:spcPts val="1000"/>
              </a:spcBef>
              <a:spcAft>
                <a:spcPts val="0"/>
              </a:spcAft>
              <a:defRPr sz="2000" b="1">
                <a:solidFill>
                  <a:schemeClr val="tx1"/>
                </a:solidFill>
              </a:defRPr>
            </a:lvl1pPr>
            <a:lvl2pPr marL="0">
              <a:lnSpc>
                <a:spcPct val="117000"/>
              </a:lnSpc>
              <a:spcAft>
                <a:spcPts val="1000"/>
              </a:spcAft>
              <a:defRPr>
                <a:solidFill>
                  <a:schemeClr val="tx1"/>
                </a:solidFill>
              </a:defRPr>
            </a:lvl2pPr>
            <a:lvl3pPr marL="0" indent="0">
              <a:lnSpc>
                <a:spcPct val="117000"/>
              </a:lnSpc>
              <a:spcAft>
                <a:spcPts val="1000"/>
              </a:spcAft>
              <a:buFont typeface="Arial" panose="020B0604020202020204" pitchFamily="34" charset="0"/>
              <a:buNone/>
              <a:tabLst/>
              <a:defRPr/>
            </a:lvl3pPr>
            <a:lvl4pPr marL="0" indent="0">
              <a:lnSpc>
                <a:spcPct val="117000"/>
              </a:lnSpc>
              <a:spcAft>
                <a:spcPts val="0"/>
              </a:spcAft>
              <a:buFont typeface="Arial" panose="020B0604020202020204" pitchFamily="34" charset="0"/>
              <a:buNone/>
              <a:tabLst/>
              <a:defRPr/>
            </a:lvl4pPr>
            <a:lvl5pPr marL="0" indent="0">
              <a:lnSpc>
                <a:spcPct val="117000"/>
              </a:lnSpc>
              <a:spcAft>
                <a:spcPts val="0"/>
              </a:spcAft>
              <a:buFont typeface="Arial" panose="020B0604020202020204" pitchFamily="34" charset="0"/>
              <a:buNone/>
              <a:tabLst/>
              <a:defRPr/>
            </a:lvl5pPr>
          </a:lstStyle>
          <a:p>
            <a:pPr lvl="0"/>
            <a:r>
              <a:rPr lang="en-US" dirty="0"/>
              <a:t>Click to add bold text First level. Click to add text Second level</a:t>
            </a:r>
          </a:p>
          <a:p>
            <a:pPr lvl="1"/>
            <a:r>
              <a:rPr lang="en-US" dirty="0"/>
              <a:t>Second level</a:t>
            </a:r>
          </a:p>
        </p:txBody>
      </p:sp>
      <p:sp>
        <p:nvSpPr>
          <p:cNvPr id="20" name="Text Placeholder 9">
            <a:extLst>
              <a:ext uri="{FF2B5EF4-FFF2-40B4-BE49-F238E27FC236}">
                <a16:creationId xmlns:a16="http://schemas.microsoft.com/office/drawing/2014/main" id="{42D5C87C-08A5-3F42-8CC3-9D155CECEC9E}"/>
              </a:ext>
            </a:extLst>
          </p:cNvPr>
          <p:cNvSpPr>
            <a:spLocks noGrp="1"/>
          </p:cNvSpPr>
          <p:nvPr>
            <p:ph type="body" sz="quarter" idx="20" hasCustomPrompt="1"/>
          </p:nvPr>
        </p:nvSpPr>
        <p:spPr>
          <a:xfrm>
            <a:off x="6089558" y="9151033"/>
            <a:ext cx="3059893" cy="1425775"/>
          </a:xfrm>
        </p:spPr>
        <p:txBody>
          <a:bodyPr wrap="square">
            <a:spAutoFit/>
          </a:bodyPr>
          <a:lstStyle>
            <a:lvl1pPr marL="0">
              <a:lnSpc>
                <a:spcPct val="117000"/>
              </a:lnSpc>
              <a:spcBef>
                <a:spcPts val="1000"/>
              </a:spcBef>
              <a:spcAft>
                <a:spcPts val="0"/>
              </a:spcAft>
              <a:defRPr sz="2000" b="1">
                <a:solidFill>
                  <a:schemeClr val="tx1"/>
                </a:solidFill>
              </a:defRPr>
            </a:lvl1pPr>
            <a:lvl2pPr marL="0">
              <a:lnSpc>
                <a:spcPct val="117000"/>
              </a:lnSpc>
              <a:spcAft>
                <a:spcPts val="1000"/>
              </a:spcAft>
              <a:defRPr>
                <a:solidFill>
                  <a:schemeClr val="tx1"/>
                </a:solidFill>
              </a:defRPr>
            </a:lvl2pPr>
            <a:lvl3pPr marL="0" indent="0">
              <a:lnSpc>
                <a:spcPct val="117000"/>
              </a:lnSpc>
              <a:spcAft>
                <a:spcPts val="1000"/>
              </a:spcAft>
              <a:buFont typeface="Arial" panose="020B0604020202020204" pitchFamily="34" charset="0"/>
              <a:buNone/>
              <a:tabLst/>
              <a:defRPr/>
            </a:lvl3pPr>
            <a:lvl4pPr marL="0" indent="0">
              <a:lnSpc>
                <a:spcPct val="117000"/>
              </a:lnSpc>
              <a:spcAft>
                <a:spcPts val="0"/>
              </a:spcAft>
              <a:buFont typeface="Arial" panose="020B0604020202020204" pitchFamily="34" charset="0"/>
              <a:buNone/>
              <a:tabLst/>
              <a:defRPr/>
            </a:lvl4pPr>
            <a:lvl5pPr marL="0" indent="0">
              <a:lnSpc>
                <a:spcPct val="117000"/>
              </a:lnSpc>
              <a:spcAft>
                <a:spcPts val="0"/>
              </a:spcAft>
              <a:buFont typeface="Arial" panose="020B0604020202020204" pitchFamily="34" charset="0"/>
              <a:buNone/>
              <a:tabLst/>
              <a:defRPr/>
            </a:lvl5pPr>
          </a:lstStyle>
          <a:p>
            <a:pPr lvl="0"/>
            <a:r>
              <a:rPr lang="en-US" dirty="0"/>
              <a:t>Click to add bold text First level. Click to add text Second level</a:t>
            </a:r>
          </a:p>
          <a:p>
            <a:pPr lvl="1"/>
            <a:r>
              <a:rPr lang="en-US" dirty="0"/>
              <a:t>Second level</a:t>
            </a:r>
          </a:p>
        </p:txBody>
      </p:sp>
      <p:sp>
        <p:nvSpPr>
          <p:cNvPr id="22" name="Text Placeholder 9">
            <a:extLst>
              <a:ext uri="{FF2B5EF4-FFF2-40B4-BE49-F238E27FC236}">
                <a16:creationId xmlns:a16="http://schemas.microsoft.com/office/drawing/2014/main" id="{833593CB-E635-AD44-BA7D-B4DB0B562D78}"/>
              </a:ext>
            </a:extLst>
          </p:cNvPr>
          <p:cNvSpPr>
            <a:spLocks noGrp="1"/>
          </p:cNvSpPr>
          <p:nvPr>
            <p:ph type="body" sz="quarter" idx="21" hasCustomPrompt="1"/>
          </p:nvPr>
        </p:nvSpPr>
        <p:spPr>
          <a:xfrm>
            <a:off x="9890712" y="3115610"/>
            <a:ext cx="6168815" cy="2197525"/>
          </a:xfrm>
        </p:spPr>
        <p:txBody>
          <a:bodyPr wrap="square">
            <a:spAutoFit/>
          </a:bodyPr>
          <a:lstStyle>
            <a:lvl1pPr marL="0">
              <a:lnSpc>
                <a:spcPct val="117000"/>
              </a:lnSpc>
              <a:spcBef>
                <a:spcPts val="0"/>
              </a:spcBef>
              <a:spcAft>
                <a:spcPts val="800"/>
              </a:spcAft>
              <a:defRPr sz="2000" b="1">
                <a:solidFill>
                  <a:schemeClr val="tx1"/>
                </a:solidFill>
              </a:defRPr>
            </a:lvl1pPr>
            <a:lvl2pPr marL="0">
              <a:lnSpc>
                <a:spcPct val="117000"/>
              </a:lnSpc>
              <a:spcAft>
                <a:spcPts val="1000"/>
              </a:spcAft>
              <a:defRPr>
                <a:solidFill>
                  <a:schemeClr val="tx1"/>
                </a:solidFill>
              </a:defRPr>
            </a:lvl2pPr>
            <a:lvl3pPr marL="0" indent="0">
              <a:lnSpc>
                <a:spcPct val="117000"/>
              </a:lnSpc>
              <a:spcBef>
                <a:spcPts val="1000"/>
              </a:spcBef>
              <a:spcAft>
                <a:spcPts val="500"/>
              </a:spcAft>
              <a:buFont typeface="Arial" panose="020B0604020202020204" pitchFamily="34" charset="0"/>
              <a:buNone/>
              <a:tabLst/>
              <a:defRPr sz="1000" b="1" i="0">
                <a:solidFill>
                  <a:schemeClr val="tx1"/>
                </a:solidFill>
                <a:latin typeface="Helvetica Now Text" panose="020B0504030202020204" pitchFamily="34" charset="77"/>
              </a:defRPr>
            </a:lvl3pPr>
            <a:lvl4pPr marL="0" indent="0">
              <a:lnSpc>
                <a:spcPct val="100000"/>
              </a:lnSpc>
              <a:spcAft>
                <a:spcPts val="500"/>
              </a:spcAft>
              <a:buFont typeface="Arial" panose="020B0604020202020204" pitchFamily="34" charset="0"/>
              <a:buNone/>
              <a:tabLst/>
              <a:defRPr sz="1000" b="0" i="0">
                <a:solidFill>
                  <a:schemeClr val="tx1"/>
                </a:solidFill>
                <a:latin typeface="Helvetica Now Text" panose="020B0504030202020204" pitchFamily="34" charset="77"/>
              </a:defRPr>
            </a:lvl4pPr>
            <a:lvl5pPr marL="0" indent="0">
              <a:lnSpc>
                <a:spcPct val="117000"/>
              </a:lnSpc>
              <a:spcAft>
                <a:spcPts val="0"/>
              </a:spcAft>
              <a:buFont typeface="Arial" panose="020B0604020202020204" pitchFamily="34" charset="0"/>
              <a:buNone/>
              <a:tabLst/>
              <a:defRPr/>
            </a:lvl5pPr>
          </a:lstStyle>
          <a:p>
            <a:pPr lvl="0"/>
            <a:r>
              <a:rPr lang="en-US" dirty="0"/>
              <a:t>Click to add bold text First level. Click to add text Second level. Click to add small text bold Third level. Click to add small text Fourth level </a:t>
            </a:r>
          </a:p>
          <a:p>
            <a:pPr lvl="1"/>
            <a:r>
              <a:rPr lang="en-US" dirty="0"/>
              <a:t>Second level</a:t>
            </a:r>
          </a:p>
          <a:p>
            <a:pPr lvl="2"/>
            <a:r>
              <a:rPr lang="en-US" dirty="0"/>
              <a:t>Third level</a:t>
            </a:r>
          </a:p>
          <a:p>
            <a:pPr lvl="3"/>
            <a:r>
              <a:rPr lang="en-US" dirty="0"/>
              <a:t>Fourth level</a:t>
            </a:r>
          </a:p>
        </p:txBody>
      </p:sp>
      <p:sp>
        <p:nvSpPr>
          <p:cNvPr id="14" name="Title 4">
            <a:extLst>
              <a:ext uri="{FF2B5EF4-FFF2-40B4-BE49-F238E27FC236}">
                <a16:creationId xmlns:a16="http://schemas.microsoft.com/office/drawing/2014/main" id="{A616470C-5D44-1543-BC17-F6DB941BB05A}"/>
              </a:ext>
            </a:extLst>
          </p:cNvPr>
          <p:cNvSpPr>
            <a:spLocks noGrp="1"/>
          </p:cNvSpPr>
          <p:nvPr>
            <p:ph type="title" hasCustomPrompt="1"/>
          </p:nvPr>
        </p:nvSpPr>
        <p:spPr>
          <a:xfrm>
            <a:off x="2246313" y="936384"/>
            <a:ext cx="21372512" cy="800219"/>
          </a:xfrm>
        </p:spPr>
        <p:txBody>
          <a:bodyPr/>
          <a:lstStyle/>
          <a:p>
            <a:r>
              <a:rPr lang="en-US" dirty="0"/>
              <a:t>Contacts – click to add title</a:t>
            </a:r>
            <a:endParaRPr lang="en-GB" dirty="0"/>
          </a:p>
        </p:txBody>
      </p:sp>
      <p:sp>
        <p:nvSpPr>
          <p:cNvPr id="15" name="Subtitle 2">
            <a:extLst>
              <a:ext uri="{FF2B5EF4-FFF2-40B4-BE49-F238E27FC236}">
                <a16:creationId xmlns:a16="http://schemas.microsoft.com/office/drawing/2014/main" id="{56B70E86-3214-1440-AB9C-6ABFB8CFCF04}"/>
              </a:ext>
            </a:extLst>
          </p:cNvPr>
          <p:cNvSpPr>
            <a:spLocks noGrp="1"/>
          </p:cNvSpPr>
          <p:nvPr>
            <p:ph type="subTitle" idx="13" hasCustomPrompt="1"/>
          </p:nvPr>
        </p:nvSpPr>
        <p:spPr>
          <a:xfrm>
            <a:off x="2246313" y="1686568"/>
            <a:ext cx="21372512" cy="615553"/>
          </a:xfrm>
        </p:spPr>
        <p:txBody>
          <a:bodyPr wrap="square">
            <a:spAutoFit/>
          </a:bodyPr>
          <a:lstStyle>
            <a:lvl1pPr marL="0" indent="0" algn="l">
              <a:buNone/>
              <a:defRPr sz="4000" b="0" i="0">
                <a:solidFill>
                  <a:schemeClr val="tx1"/>
                </a:solidFill>
                <a:latin typeface="Helvetica Now Text" panose="020B0504030202020204" pitchFamily="34" charset="77"/>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GB" dirty="0"/>
              <a:t>Click to add subhead</a:t>
            </a:r>
            <a:endParaRPr lang="en-US" dirty="0"/>
          </a:p>
        </p:txBody>
      </p:sp>
    </p:spTree>
    <p:extLst>
      <p:ext uri="{BB962C8B-B14F-4D97-AF65-F5344CB8AC3E}">
        <p14:creationId xmlns:p14="http://schemas.microsoft.com/office/powerpoint/2010/main" val="1925628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2_image">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248F69B-50B5-0F42-982D-7D61C2BD5FB9}"/>
              </a:ext>
            </a:extLst>
          </p:cNvPr>
          <p:cNvSpPr/>
          <p:nvPr/>
        </p:nvSpPr>
        <p:spPr>
          <a:xfrm>
            <a:off x="0" y="0"/>
            <a:ext cx="304323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phic 7">
            <a:extLst>
              <a:ext uri="{FF2B5EF4-FFF2-40B4-BE49-F238E27FC236}">
                <a16:creationId xmlns:a16="http://schemas.microsoft.com/office/drawing/2014/main" id="{8E1BD47D-8051-FF49-996A-97F39DAA8F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2000" y="761999"/>
            <a:ext cx="1522235" cy="575981"/>
          </a:xfrm>
          <a:prstGeom prst="rect">
            <a:avLst/>
          </a:prstGeom>
        </p:spPr>
      </p:pic>
      <p:sp>
        <p:nvSpPr>
          <p:cNvPr id="14" name="Footer Placeholder 3">
            <a:extLst>
              <a:ext uri="{FF2B5EF4-FFF2-40B4-BE49-F238E27FC236}">
                <a16:creationId xmlns:a16="http://schemas.microsoft.com/office/drawing/2014/main" id="{30289A73-F916-7D49-91A7-392E2BAF8B2D}"/>
              </a:ext>
            </a:extLst>
          </p:cNvPr>
          <p:cNvSpPr>
            <a:spLocks noGrp="1"/>
          </p:cNvSpPr>
          <p:nvPr>
            <p:ph type="ftr" sz="quarter" idx="3"/>
          </p:nvPr>
        </p:nvSpPr>
        <p:spPr>
          <a:xfrm>
            <a:off x="16728291" y="12554568"/>
            <a:ext cx="6899365" cy="730250"/>
          </a:xfrm>
          <a:prstGeom prst="rect">
            <a:avLst/>
          </a:prstGeom>
        </p:spPr>
        <p:txBody>
          <a:bodyPr vert="horz" wrap="square" lIns="0" tIns="0" rIns="0" bIns="0" rtlCol="0" anchor="ctr"/>
          <a:lstStyle>
            <a:lvl1pPr marL="0" marR="0" indent="0" algn="r" defTabSz="1828709" rtl="0" eaLnBrk="1" fontAlgn="auto" latinLnBrk="0" hangingPunct="1">
              <a:lnSpc>
                <a:spcPct val="100000"/>
              </a:lnSpc>
              <a:spcBef>
                <a:spcPts val="0"/>
              </a:spcBef>
              <a:spcAft>
                <a:spcPts val="0"/>
              </a:spcAft>
              <a:buClrTx/>
              <a:buSzTx/>
              <a:buFontTx/>
              <a:buNone/>
              <a:tabLst/>
              <a:defRPr sz="800" b="0" i="0">
                <a:solidFill>
                  <a:schemeClr val="tx2"/>
                </a:solidFill>
                <a:latin typeface="Helvetica Now Text" panose="020B0504030202020204" pitchFamily="34" charset="77"/>
              </a:defRPr>
            </a:lvl1pPr>
          </a:lstStyle>
          <a:p>
            <a:r>
              <a:rPr lang="en-GB" dirty="0"/>
              <a:t>Legal Copy Helvetica Regular 8/9.6 Black</a:t>
            </a:r>
          </a:p>
        </p:txBody>
      </p:sp>
      <p:sp>
        <p:nvSpPr>
          <p:cNvPr id="16" name="Text Placeholder 4">
            <a:extLst>
              <a:ext uri="{FF2B5EF4-FFF2-40B4-BE49-F238E27FC236}">
                <a16:creationId xmlns:a16="http://schemas.microsoft.com/office/drawing/2014/main" id="{C47AFE81-DA8A-134F-B52C-C13A80B71350}"/>
              </a:ext>
            </a:extLst>
          </p:cNvPr>
          <p:cNvSpPr>
            <a:spLocks noGrp="1"/>
          </p:cNvSpPr>
          <p:nvPr>
            <p:ph type="body" sz="quarter" idx="16" hasCustomPrompt="1"/>
          </p:nvPr>
        </p:nvSpPr>
        <p:spPr>
          <a:xfrm>
            <a:off x="16728291" y="3124200"/>
            <a:ext cx="6883910" cy="8877300"/>
          </a:xfrm>
        </p:spPr>
        <p:txBody>
          <a:bodyPr/>
          <a:lstStyle>
            <a:lvl1pPr marL="0" marR="0" indent="0" algn="l" defTabSz="1828709" rtl="0" eaLnBrk="1" fontAlgn="auto" latinLnBrk="0" hangingPunct="1">
              <a:lnSpc>
                <a:spcPct val="100000"/>
              </a:lnSpc>
              <a:spcBef>
                <a:spcPts val="1400"/>
              </a:spcBef>
              <a:spcAft>
                <a:spcPts val="1400"/>
              </a:spcAft>
              <a:buClrTx/>
              <a:buSzTx/>
              <a:buFont typeface="Arial" panose="020B0604020202020204" pitchFamily="34" charset="0"/>
              <a:buNone/>
              <a:tabLst/>
              <a:defRPr sz="6000">
                <a:solidFill>
                  <a:schemeClr val="tx1"/>
                </a:solidFill>
              </a:defRPr>
            </a:lvl1pPr>
            <a:lvl2pPr>
              <a:lnSpc>
                <a:spcPct val="100000"/>
              </a:lnSpc>
              <a:spcBef>
                <a:spcPts val="1000"/>
              </a:spcBef>
              <a:defRPr sz="4000">
                <a:solidFill>
                  <a:schemeClr val="tx1"/>
                </a:solidFill>
              </a:defRPr>
            </a:lvl2pPr>
            <a:lvl3pPr marL="0" indent="0">
              <a:lnSpc>
                <a:spcPct val="100000"/>
              </a:lnSpc>
              <a:spcBef>
                <a:spcPts val="4000"/>
              </a:spcBef>
              <a:spcAft>
                <a:spcPts val="1000"/>
              </a:spcAft>
              <a:buNone/>
              <a:defRPr sz="2400">
                <a:solidFill>
                  <a:schemeClr val="tx1"/>
                </a:solidFill>
              </a:defRPr>
            </a:lvl3pPr>
            <a:lvl4pPr marL="0" indent="0">
              <a:lnSpc>
                <a:spcPct val="100000"/>
              </a:lnSpc>
              <a:spcBef>
                <a:spcPts val="1000"/>
              </a:spcBef>
              <a:spcAft>
                <a:spcPts val="1000"/>
              </a:spcAft>
              <a:buNone/>
              <a:tabLst/>
              <a:defRPr>
                <a:solidFill>
                  <a:schemeClr val="tx1"/>
                </a:solidFill>
              </a:defRPr>
            </a:lvl4pPr>
            <a:lvl5pPr marL="0" indent="0">
              <a:lnSpc>
                <a:spcPct val="100000"/>
              </a:lnSpc>
              <a:spcBef>
                <a:spcPts val="1000"/>
              </a:spcBef>
              <a:spcAft>
                <a:spcPts val="1000"/>
              </a:spcAft>
              <a:buNone/>
              <a:tabLst/>
              <a:defRPr>
                <a:solidFill>
                  <a:schemeClr val="tx1"/>
                </a:solidFill>
              </a:defRPr>
            </a:lvl5pPr>
          </a:lstStyle>
          <a:p>
            <a:pPr marL="0" marR="0" lvl="0" indent="0" algn="l" defTabSz="1828709" rtl="0" eaLnBrk="1" fontAlgn="auto" latinLnBrk="0" hangingPunct="1">
              <a:lnSpc>
                <a:spcPct val="100000"/>
              </a:lnSpc>
              <a:spcBef>
                <a:spcPts val="1400"/>
              </a:spcBef>
              <a:spcAft>
                <a:spcPts val="1400"/>
              </a:spcAft>
              <a:buClrTx/>
              <a:buSzTx/>
              <a:buFont typeface="Arial" panose="020B0604020202020204" pitchFamily="34" charset="0"/>
              <a:buNone/>
              <a:tabLst/>
              <a:defRPr/>
            </a:pPr>
            <a:r>
              <a:rPr lang="en-GB" dirty="0"/>
              <a:t>First level – title. Second level – subtitle. Third level – date</a:t>
            </a:r>
          </a:p>
          <a:p>
            <a:pPr lvl="1"/>
            <a:r>
              <a:rPr lang="en-GB" dirty="0"/>
              <a:t>Second level</a:t>
            </a:r>
          </a:p>
          <a:p>
            <a:pPr lvl="2"/>
            <a:r>
              <a:rPr lang="en-GB" dirty="0"/>
              <a:t>Third level – date</a:t>
            </a:r>
          </a:p>
          <a:p>
            <a:pPr lvl="3"/>
            <a:r>
              <a:rPr lang="en-GB" dirty="0"/>
              <a:t>Fourth level</a:t>
            </a:r>
          </a:p>
          <a:p>
            <a:pPr lvl="4"/>
            <a:r>
              <a:rPr lang="en-GB" dirty="0"/>
              <a:t>Fifth level</a:t>
            </a:r>
          </a:p>
        </p:txBody>
      </p:sp>
      <p:sp>
        <p:nvSpPr>
          <p:cNvPr id="7" name="Rectangle 6">
            <a:extLst>
              <a:ext uri="{FF2B5EF4-FFF2-40B4-BE49-F238E27FC236}">
                <a16:creationId xmlns:a16="http://schemas.microsoft.com/office/drawing/2014/main" id="{8AAF5851-9237-4AF8-BB90-A948C545F03C}"/>
              </a:ext>
            </a:extLst>
          </p:cNvPr>
          <p:cNvSpPr/>
          <p:nvPr/>
        </p:nvSpPr>
        <p:spPr>
          <a:xfrm>
            <a:off x="0" y="0"/>
            <a:ext cx="304323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phic 8">
            <a:extLst>
              <a:ext uri="{FF2B5EF4-FFF2-40B4-BE49-F238E27FC236}">
                <a16:creationId xmlns:a16="http://schemas.microsoft.com/office/drawing/2014/main" id="{3038456F-3E12-4DE0-8D61-3C910A603299}"/>
              </a:ext>
            </a:extLst>
          </p:cNvPr>
          <p:cNvPicPr>
            <a:picLocks noChangeAspect="1"/>
          </p:cNvPicPr>
          <p:nvPr/>
        </p:nvPicPr>
        <p:blipFill>
          <a:blip r:embed="rId2">
            <a:extLst>
              <a:ext uri="{96DAC541-7B7A-43D3-8B79-37D633B846F1}">
                <asvg:svgBlip xmlns:asvg="http://schemas.microsoft.com/office/drawing/2016/SVG/main" r:embed="rId4"/>
              </a:ext>
            </a:extLst>
          </a:blip>
          <a:stretch>
            <a:fillRect/>
          </a:stretch>
        </p:blipFill>
        <p:spPr>
          <a:xfrm>
            <a:off x="762000" y="761999"/>
            <a:ext cx="1522235" cy="575981"/>
          </a:xfrm>
          <a:prstGeom prst="rect">
            <a:avLst/>
          </a:prstGeom>
        </p:spPr>
      </p:pic>
      <p:sp>
        <p:nvSpPr>
          <p:cNvPr id="10" name="Rectangle 9">
            <a:extLst>
              <a:ext uri="{FF2B5EF4-FFF2-40B4-BE49-F238E27FC236}">
                <a16:creationId xmlns:a16="http://schemas.microsoft.com/office/drawing/2014/main" id="{FBDFCDF2-258B-4C47-BE14-60CE51275425}"/>
              </a:ext>
            </a:extLst>
          </p:cNvPr>
          <p:cNvSpPr/>
          <p:nvPr/>
        </p:nvSpPr>
        <p:spPr>
          <a:xfrm>
            <a:off x="0" y="0"/>
            <a:ext cx="304323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Graphic 12">
            <a:extLst>
              <a:ext uri="{FF2B5EF4-FFF2-40B4-BE49-F238E27FC236}">
                <a16:creationId xmlns:a16="http://schemas.microsoft.com/office/drawing/2014/main" id="{DD6B64E5-2431-4AF8-9F50-C56A041F0737}"/>
              </a:ext>
            </a:extLst>
          </p:cNvPr>
          <p:cNvPicPr>
            <a:picLocks noChangeAspect="1"/>
          </p:cNvPicPr>
          <p:nvPr/>
        </p:nvPicPr>
        <p:blipFill>
          <a:blip r:embed="rId2">
            <a:extLst>
              <a:ext uri="{96DAC541-7B7A-43D3-8B79-37D633B846F1}">
                <asvg:svgBlip xmlns:asvg="http://schemas.microsoft.com/office/drawing/2016/SVG/main" r:embed="rId4"/>
              </a:ext>
            </a:extLst>
          </a:blip>
          <a:stretch>
            <a:fillRect/>
          </a:stretch>
        </p:blipFill>
        <p:spPr>
          <a:xfrm>
            <a:off x="762000" y="761999"/>
            <a:ext cx="1522235" cy="575981"/>
          </a:xfrm>
          <a:prstGeom prst="rect">
            <a:avLst/>
          </a:prstGeom>
        </p:spPr>
      </p:pic>
      <p:sp>
        <p:nvSpPr>
          <p:cNvPr id="15" name="Rectangle 14">
            <a:extLst>
              <a:ext uri="{FF2B5EF4-FFF2-40B4-BE49-F238E27FC236}">
                <a16:creationId xmlns:a16="http://schemas.microsoft.com/office/drawing/2014/main" id="{A603655F-5CB9-48CB-ADB1-B9BBA380D74E}"/>
              </a:ext>
            </a:extLst>
          </p:cNvPr>
          <p:cNvSpPr/>
          <p:nvPr userDrawn="1"/>
        </p:nvSpPr>
        <p:spPr>
          <a:xfrm>
            <a:off x="0" y="0"/>
            <a:ext cx="3043238"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Graphic 16">
            <a:extLst>
              <a:ext uri="{FF2B5EF4-FFF2-40B4-BE49-F238E27FC236}">
                <a16:creationId xmlns:a16="http://schemas.microsoft.com/office/drawing/2014/main" id="{869101C5-430B-47D2-B860-13B2CFDFFB93}"/>
              </a:ext>
            </a:extLst>
          </p:cNvPr>
          <p:cNvPicPr>
            <a:picLocks noChangeAspect="1"/>
          </p:cNvPicPr>
          <p:nvPr userDrawn="1"/>
        </p:nvPicPr>
        <p:blipFill>
          <a:blip r:embed="rId2">
            <a:extLst>
              <a:ext uri="{96DAC541-7B7A-43D3-8B79-37D633B846F1}">
                <asvg:svgBlip xmlns:asvg="http://schemas.microsoft.com/office/drawing/2016/SVG/main" r:embed="rId4"/>
              </a:ext>
            </a:extLst>
          </a:blip>
          <a:stretch>
            <a:fillRect/>
          </a:stretch>
        </p:blipFill>
        <p:spPr>
          <a:xfrm>
            <a:off x="762000" y="761999"/>
            <a:ext cx="1522235" cy="575981"/>
          </a:xfrm>
          <a:prstGeom prst="rect">
            <a:avLst/>
          </a:prstGeom>
        </p:spPr>
      </p:pic>
      <p:pic>
        <p:nvPicPr>
          <p:cNvPr id="18" name="Picture Placeholder 10">
            <a:extLst>
              <a:ext uri="{FF2B5EF4-FFF2-40B4-BE49-F238E27FC236}">
                <a16:creationId xmlns:a16="http://schemas.microsoft.com/office/drawing/2014/main" id="{B2AE95DD-6549-F74E-B4A5-F644AEF2E169}"/>
              </a:ext>
            </a:extLst>
          </p:cNvPr>
          <p:cNvPicPr>
            <a:picLocks noChangeAspect="1"/>
          </p:cNvPicPr>
          <p:nvPr userDrawn="1"/>
        </p:nvPicPr>
        <p:blipFill rotWithShape="1">
          <a:blip r:embed="rId5"/>
          <a:srcRect t="55" b="55"/>
          <a:stretch/>
        </p:blipFill>
        <p:spPr>
          <a:xfrm>
            <a:off x="3001215" y="-893"/>
            <a:ext cx="12966486" cy="13715107"/>
          </a:xfrm>
          <a:prstGeom prst="rect">
            <a:avLst/>
          </a:prstGeom>
        </p:spPr>
      </p:pic>
    </p:spTree>
    <p:extLst>
      <p:ext uri="{BB962C8B-B14F-4D97-AF65-F5344CB8AC3E}">
        <p14:creationId xmlns:p14="http://schemas.microsoft.com/office/powerpoint/2010/main" val="22647970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Agenda Discussion">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solidFill>
              </a:defRPr>
            </a:lvl1pPr>
          </a:lstStyle>
          <a:p>
            <a:fld id="{91D568E7-61F5-D04E-995D-81EF41C01A2A}" type="slidenum">
              <a:rPr lang="en-GB" smtClean="0"/>
              <a:pPr/>
              <a:t>‹N°›</a:t>
            </a:fld>
            <a:endParaRPr lang="en-GB" dirty="0"/>
          </a:p>
        </p:txBody>
      </p:sp>
      <p:sp>
        <p:nvSpPr>
          <p:cNvPr id="7" name="Footer Placeholder 3">
            <a:extLst>
              <a:ext uri="{FF2B5EF4-FFF2-40B4-BE49-F238E27FC236}">
                <a16:creationId xmlns:a16="http://schemas.microsoft.com/office/drawing/2014/main" id="{87BEC2EE-DF3F-614E-88A6-0E37009C4E63}"/>
              </a:ext>
            </a:extLst>
          </p:cNvPr>
          <p:cNvSpPr>
            <a:spLocks noGrp="1"/>
          </p:cNvSpPr>
          <p:nvPr>
            <p:ph type="ftr" sz="quarter" idx="3"/>
          </p:nvPr>
        </p:nvSpPr>
        <p:spPr>
          <a:xfrm>
            <a:off x="12023125" y="12554568"/>
            <a:ext cx="10077288" cy="730250"/>
          </a:xfrm>
          <a:prstGeom prst="rect">
            <a:avLst/>
          </a:prstGeom>
        </p:spPr>
        <p:txBody>
          <a:bodyPr vert="horz" wrap="square" lIns="0" tIns="0" rIns="0" bIns="0" rtlCol="0" anchor="ctr"/>
          <a:lstStyle>
            <a:lvl1pPr marL="0" marR="0" indent="0" algn="r" defTabSz="1828709" rtl="0" eaLnBrk="1" fontAlgn="auto" latinLnBrk="0" hangingPunct="1">
              <a:lnSpc>
                <a:spcPct val="100000"/>
              </a:lnSpc>
              <a:spcBef>
                <a:spcPts val="0"/>
              </a:spcBef>
              <a:spcAft>
                <a:spcPts val="0"/>
              </a:spcAft>
              <a:buClrTx/>
              <a:buSzTx/>
              <a:buFontTx/>
              <a:buNone/>
              <a:tabLst/>
              <a:defRPr sz="800" b="0" i="0">
                <a:solidFill>
                  <a:schemeClr val="tx1"/>
                </a:solidFill>
                <a:latin typeface="Helvetica Now Text" panose="020B0504030202020204" pitchFamily="34" charset="77"/>
              </a:defRPr>
            </a:lvl1pPr>
          </a:lstStyle>
          <a:p>
            <a:r>
              <a:rPr lang="en-GB" dirty="0"/>
              <a:t>Legal Copy Helvetica Regular 8/9.6 Black</a:t>
            </a:r>
          </a:p>
        </p:txBody>
      </p:sp>
      <p:sp>
        <p:nvSpPr>
          <p:cNvPr id="25" name="Text Placeholder 24">
            <a:extLst>
              <a:ext uri="{FF2B5EF4-FFF2-40B4-BE49-F238E27FC236}">
                <a16:creationId xmlns:a16="http://schemas.microsoft.com/office/drawing/2014/main" id="{4E910327-66FD-5940-AD7F-B69B8A244A9F}"/>
              </a:ext>
            </a:extLst>
          </p:cNvPr>
          <p:cNvSpPr>
            <a:spLocks noGrp="1"/>
          </p:cNvSpPr>
          <p:nvPr>
            <p:ph type="body" sz="quarter" idx="14" hasCustomPrompt="1"/>
          </p:nvPr>
        </p:nvSpPr>
        <p:spPr>
          <a:xfrm>
            <a:off x="2297239" y="4908613"/>
            <a:ext cx="3848100" cy="2921000"/>
          </a:xfrm>
        </p:spPr>
        <p:txBody>
          <a:bodyPr/>
          <a:lstStyle>
            <a:lvl1pPr>
              <a:spcAft>
                <a:spcPts val="800"/>
              </a:spcAft>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Type a subheading – First level. Type text Second level. Type bullet Third, Fourth and Fifth level</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6" name="Text Placeholder 24">
            <a:extLst>
              <a:ext uri="{FF2B5EF4-FFF2-40B4-BE49-F238E27FC236}">
                <a16:creationId xmlns:a16="http://schemas.microsoft.com/office/drawing/2014/main" id="{72E2517E-1DD9-2A41-A8C4-BC4A9768F3B4}"/>
              </a:ext>
            </a:extLst>
          </p:cNvPr>
          <p:cNvSpPr>
            <a:spLocks noGrp="1"/>
          </p:cNvSpPr>
          <p:nvPr>
            <p:ph type="body" sz="quarter" idx="15" hasCustomPrompt="1"/>
          </p:nvPr>
        </p:nvSpPr>
        <p:spPr>
          <a:xfrm>
            <a:off x="7624826" y="4908613"/>
            <a:ext cx="3848100" cy="2921000"/>
          </a:xfrm>
        </p:spPr>
        <p:txBody>
          <a:bodyPr/>
          <a:lstStyle>
            <a:lvl1pPr>
              <a:spcAft>
                <a:spcPts val="800"/>
              </a:spcAft>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Type a subheading – First level. Type text Second level. Type bullet Third, Fourth and Fifth level</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7" name="Text Placeholder 24">
            <a:extLst>
              <a:ext uri="{FF2B5EF4-FFF2-40B4-BE49-F238E27FC236}">
                <a16:creationId xmlns:a16="http://schemas.microsoft.com/office/drawing/2014/main" id="{0F228426-CF81-2046-8520-D8823BD034F9}"/>
              </a:ext>
            </a:extLst>
          </p:cNvPr>
          <p:cNvSpPr>
            <a:spLocks noGrp="1"/>
          </p:cNvSpPr>
          <p:nvPr>
            <p:ph type="body" sz="quarter" idx="16" hasCustomPrompt="1"/>
          </p:nvPr>
        </p:nvSpPr>
        <p:spPr>
          <a:xfrm>
            <a:off x="12952413" y="4908613"/>
            <a:ext cx="3848100" cy="2921000"/>
          </a:xfrm>
        </p:spPr>
        <p:txBody>
          <a:bodyPr/>
          <a:lstStyle>
            <a:lvl1pPr>
              <a:spcAft>
                <a:spcPts val="800"/>
              </a:spcAft>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t>Type a subheading – First level. Type text Second level. Type bullet Third, Fourth and Fifth level </a:t>
            </a: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8" name="Text Placeholder 24">
            <a:extLst>
              <a:ext uri="{FF2B5EF4-FFF2-40B4-BE49-F238E27FC236}">
                <a16:creationId xmlns:a16="http://schemas.microsoft.com/office/drawing/2014/main" id="{BE23F920-5C18-B34A-8211-35DA063D9C52}"/>
              </a:ext>
            </a:extLst>
          </p:cNvPr>
          <p:cNvSpPr>
            <a:spLocks noGrp="1"/>
          </p:cNvSpPr>
          <p:nvPr>
            <p:ph type="body" sz="quarter" idx="17"/>
          </p:nvPr>
        </p:nvSpPr>
        <p:spPr>
          <a:xfrm>
            <a:off x="18280000" y="4908613"/>
            <a:ext cx="3848100" cy="2921000"/>
          </a:xfrm>
        </p:spPr>
        <p:txBody>
          <a:bodyPr/>
          <a:lstStyle>
            <a:lvl1pPr>
              <a:spcAft>
                <a:spcPts val="800"/>
              </a:spcAft>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
        <p:nvSpPr>
          <p:cNvPr id="3" name="Title 2">
            <a:extLst>
              <a:ext uri="{FF2B5EF4-FFF2-40B4-BE49-F238E27FC236}">
                <a16:creationId xmlns:a16="http://schemas.microsoft.com/office/drawing/2014/main" id="{7B4A37B2-4A9E-0843-BCD6-4733431C4A9F}"/>
              </a:ext>
            </a:extLst>
          </p:cNvPr>
          <p:cNvSpPr>
            <a:spLocks noGrp="1"/>
          </p:cNvSpPr>
          <p:nvPr>
            <p:ph type="title" hasCustomPrompt="1"/>
          </p:nvPr>
        </p:nvSpPr>
        <p:spPr/>
        <p:txBody>
          <a:bodyPr/>
          <a:lstStyle/>
          <a:p>
            <a:r>
              <a:rPr lang="en-GB" dirty="0"/>
              <a:t>Click to add title</a:t>
            </a:r>
          </a:p>
        </p:txBody>
      </p:sp>
      <p:sp>
        <p:nvSpPr>
          <p:cNvPr id="12" name="Subtitle 2">
            <a:extLst>
              <a:ext uri="{FF2B5EF4-FFF2-40B4-BE49-F238E27FC236}">
                <a16:creationId xmlns:a16="http://schemas.microsoft.com/office/drawing/2014/main" id="{F5CCAC0F-B7AD-3249-877F-A0604EDE6319}"/>
              </a:ext>
            </a:extLst>
          </p:cNvPr>
          <p:cNvSpPr>
            <a:spLocks noGrp="1"/>
          </p:cNvSpPr>
          <p:nvPr>
            <p:ph type="subTitle" idx="13" hasCustomPrompt="1"/>
          </p:nvPr>
        </p:nvSpPr>
        <p:spPr>
          <a:xfrm>
            <a:off x="2246313" y="1686568"/>
            <a:ext cx="21372512" cy="615553"/>
          </a:xfrm>
        </p:spPr>
        <p:txBody>
          <a:bodyPr wrap="square">
            <a:spAutoFit/>
          </a:bodyPr>
          <a:lstStyle>
            <a:lvl1pPr marL="0" indent="0" algn="l">
              <a:buNone/>
              <a:defRPr sz="4000" b="0" i="0">
                <a:solidFill>
                  <a:schemeClr val="tx1"/>
                </a:solidFill>
                <a:latin typeface="Helvetica Now Text" panose="020B0504030202020204" pitchFamily="34" charset="77"/>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GB" dirty="0"/>
              <a:t>Click to add subhead</a:t>
            </a:r>
            <a:endParaRPr lang="en-US" dirty="0"/>
          </a:p>
        </p:txBody>
      </p:sp>
    </p:spTree>
    <p:extLst>
      <p:ext uri="{BB962C8B-B14F-4D97-AF65-F5344CB8AC3E}">
        <p14:creationId xmlns:p14="http://schemas.microsoft.com/office/powerpoint/2010/main" val="39996202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_video">
    <p:bg>
      <p:bgPr>
        <a:solidFill>
          <a:schemeClr val="tx1"/>
        </a:solidFill>
        <a:effectLst/>
      </p:bgPr>
    </p:bg>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078AE1F3-A300-D249-985E-B8178B030478}"/>
              </a:ext>
            </a:extLst>
          </p:cNvPr>
          <p:cNvSpPr>
            <a:spLocks noGrp="1"/>
          </p:cNvSpPr>
          <p:nvPr>
            <p:ph type="media" sz="quarter" idx="10"/>
          </p:nvPr>
        </p:nvSpPr>
        <p:spPr>
          <a:xfrm>
            <a:off x="-1" y="0"/>
            <a:ext cx="24382413" cy="13716000"/>
          </a:xfrm>
          <a:solidFill>
            <a:schemeClr val="tx1"/>
          </a:solidFill>
        </p:spPr>
        <p:txBody>
          <a:bodyPr tIns="5486400"/>
          <a:lstStyle>
            <a:lvl1pPr algn="ctr">
              <a:defRPr>
                <a:solidFill>
                  <a:schemeClr val="bg1"/>
                </a:solidFill>
              </a:defRPr>
            </a:lvl1pPr>
          </a:lstStyle>
          <a:p>
            <a:r>
              <a:rPr lang="fr-FR"/>
              <a:t>Cliquez sur l'icône pour ajouter l'élément multimédia</a:t>
            </a:r>
            <a:endParaRPr lang="en-US"/>
          </a:p>
        </p:txBody>
      </p:sp>
    </p:spTree>
    <p:extLst>
      <p:ext uri="{BB962C8B-B14F-4D97-AF65-F5344CB8AC3E}">
        <p14:creationId xmlns:p14="http://schemas.microsoft.com/office/powerpoint/2010/main" val="26035813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hank you/Questions">
    <p:bg>
      <p:bgPr>
        <a:solidFill>
          <a:schemeClr val="tx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bg1"/>
                </a:solidFill>
              </a:defRPr>
            </a:lvl1pPr>
          </a:lstStyle>
          <a:p>
            <a:fld id="{91D568E7-61F5-D04E-995D-81EF41C01A2A}" type="slidenum">
              <a:rPr lang="en-GB" smtClean="0"/>
              <a:pPr/>
              <a:t>‹N°›</a:t>
            </a:fld>
            <a:endParaRPr lang="en-GB"/>
          </a:p>
        </p:txBody>
      </p:sp>
      <p:sp>
        <p:nvSpPr>
          <p:cNvPr id="8" name="Footer Placeholder 3">
            <a:extLst>
              <a:ext uri="{FF2B5EF4-FFF2-40B4-BE49-F238E27FC236}">
                <a16:creationId xmlns:a16="http://schemas.microsoft.com/office/drawing/2014/main" id="{D427D5A5-7168-2B41-BED8-8002CFCE658E}"/>
              </a:ext>
            </a:extLst>
          </p:cNvPr>
          <p:cNvSpPr>
            <a:spLocks noGrp="1"/>
          </p:cNvSpPr>
          <p:nvPr>
            <p:ph type="ftr" sz="quarter" idx="3"/>
          </p:nvPr>
        </p:nvSpPr>
        <p:spPr>
          <a:xfrm>
            <a:off x="12023125" y="12554568"/>
            <a:ext cx="10077288" cy="730250"/>
          </a:xfrm>
          <a:prstGeom prst="rect">
            <a:avLst/>
          </a:prstGeom>
        </p:spPr>
        <p:txBody>
          <a:bodyPr vert="horz" wrap="square" lIns="0" tIns="0" rIns="0" bIns="0" rtlCol="0" anchor="ctr"/>
          <a:lstStyle>
            <a:lvl1pPr marL="0" marR="0" indent="0" algn="r" defTabSz="1828709" rtl="0" eaLnBrk="1" fontAlgn="auto" latinLnBrk="0" hangingPunct="1">
              <a:lnSpc>
                <a:spcPct val="100000"/>
              </a:lnSpc>
              <a:spcBef>
                <a:spcPts val="0"/>
              </a:spcBef>
              <a:spcAft>
                <a:spcPts val="0"/>
              </a:spcAft>
              <a:buClrTx/>
              <a:buSzTx/>
              <a:buFontTx/>
              <a:buNone/>
              <a:tabLst/>
              <a:defRPr sz="800" b="0" i="0">
                <a:solidFill>
                  <a:schemeClr val="bg1"/>
                </a:solidFill>
                <a:latin typeface="Helvetica Now Text" panose="020B0504030202020204" pitchFamily="34" charset="77"/>
              </a:defRPr>
            </a:lvl1pPr>
          </a:lstStyle>
          <a:p>
            <a:r>
              <a:rPr lang="en-GB" dirty="0"/>
              <a:t>Legal Copy Helvetica Regular 8/9.6 White</a:t>
            </a:r>
          </a:p>
        </p:txBody>
      </p:sp>
      <p:sp>
        <p:nvSpPr>
          <p:cNvPr id="13" name="Title 12">
            <a:extLst>
              <a:ext uri="{FF2B5EF4-FFF2-40B4-BE49-F238E27FC236}">
                <a16:creationId xmlns:a16="http://schemas.microsoft.com/office/drawing/2014/main" id="{513CAF65-B379-374D-A4D7-0FDEC13CB190}"/>
              </a:ext>
            </a:extLst>
          </p:cNvPr>
          <p:cNvSpPr>
            <a:spLocks noGrp="1"/>
          </p:cNvSpPr>
          <p:nvPr>
            <p:ph type="title" hasCustomPrompt="1"/>
          </p:nvPr>
        </p:nvSpPr>
        <p:spPr>
          <a:xfrm>
            <a:off x="2252459" y="2975248"/>
            <a:ext cx="10598568" cy="1384995"/>
          </a:xfrm>
        </p:spPr>
        <p:txBody>
          <a:bodyPr/>
          <a:lstStyle>
            <a:lvl1pPr>
              <a:defRPr sz="9000">
                <a:solidFill>
                  <a:schemeClr val="bg1"/>
                </a:solidFill>
              </a:defRPr>
            </a:lvl1pPr>
          </a:lstStyle>
          <a:p>
            <a:r>
              <a:rPr lang="en-US" dirty="0"/>
              <a:t>Click add title</a:t>
            </a:r>
            <a:endParaRPr lang="en-GB" dirty="0"/>
          </a:p>
        </p:txBody>
      </p:sp>
    </p:spTree>
    <p:extLst>
      <p:ext uri="{BB962C8B-B14F-4D97-AF65-F5344CB8AC3E}">
        <p14:creationId xmlns:p14="http://schemas.microsoft.com/office/powerpoint/2010/main" val="14835253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act us">
    <p:bg>
      <p:bgPr>
        <a:solidFill>
          <a:schemeClr val="tx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bg1"/>
                </a:solidFill>
              </a:defRPr>
            </a:lvl1pPr>
          </a:lstStyle>
          <a:p>
            <a:fld id="{91D568E7-61F5-D04E-995D-81EF41C01A2A}" type="slidenum">
              <a:rPr lang="en-GB" smtClean="0"/>
              <a:pPr/>
              <a:t>‹N°›</a:t>
            </a:fld>
            <a:endParaRPr lang="en-GB"/>
          </a:p>
        </p:txBody>
      </p:sp>
      <p:sp>
        <p:nvSpPr>
          <p:cNvPr id="8" name="Footer Placeholder 3">
            <a:extLst>
              <a:ext uri="{FF2B5EF4-FFF2-40B4-BE49-F238E27FC236}">
                <a16:creationId xmlns:a16="http://schemas.microsoft.com/office/drawing/2014/main" id="{D427D5A5-7168-2B41-BED8-8002CFCE658E}"/>
              </a:ext>
            </a:extLst>
          </p:cNvPr>
          <p:cNvSpPr>
            <a:spLocks noGrp="1"/>
          </p:cNvSpPr>
          <p:nvPr>
            <p:ph type="ftr" sz="quarter" idx="3"/>
          </p:nvPr>
        </p:nvSpPr>
        <p:spPr>
          <a:xfrm>
            <a:off x="12023125" y="12554568"/>
            <a:ext cx="10077288" cy="730250"/>
          </a:xfrm>
          <a:prstGeom prst="rect">
            <a:avLst/>
          </a:prstGeom>
        </p:spPr>
        <p:txBody>
          <a:bodyPr vert="horz" wrap="square" lIns="0" tIns="0" rIns="0" bIns="0" rtlCol="0" anchor="ctr"/>
          <a:lstStyle>
            <a:lvl1pPr marL="0" marR="0" indent="0" algn="r" defTabSz="1828709" rtl="0" eaLnBrk="1" fontAlgn="auto" latinLnBrk="0" hangingPunct="1">
              <a:lnSpc>
                <a:spcPct val="100000"/>
              </a:lnSpc>
              <a:spcBef>
                <a:spcPts val="0"/>
              </a:spcBef>
              <a:spcAft>
                <a:spcPts val="0"/>
              </a:spcAft>
              <a:buClrTx/>
              <a:buSzTx/>
              <a:buFontTx/>
              <a:buNone/>
              <a:tabLst/>
              <a:defRPr sz="800" b="0" i="0">
                <a:solidFill>
                  <a:schemeClr val="bg1"/>
                </a:solidFill>
                <a:latin typeface="Helvetica Now Text" panose="020B0504030202020204" pitchFamily="34" charset="77"/>
              </a:defRPr>
            </a:lvl1pPr>
          </a:lstStyle>
          <a:p>
            <a:r>
              <a:rPr lang="en-GB" dirty="0"/>
              <a:t>Legal Copy Helvetica Regular 8/9.6 White</a:t>
            </a:r>
          </a:p>
        </p:txBody>
      </p:sp>
      <p:sp>
        <p:nvSpPr>
          <p:cNvPr id="5" name="Text Placeholder 4">
            <a:extLst>
              <a:ext uri="{FF2B5EF4-FFF2-40B4-BE49-F238E27FC236}">
                <a16:creationId xmlns:a16="http://schemas.microsoft.com/office/drawing/2014/main" id="{76B40883-779E-2041-96B2-246837E86362}"/>
              </a:ext>
            </a:extLst>
          </p:cNvPr>
          <p:cNvSpPr>
            <a:spLocks noGrp="1"/>
          </p:cNvSpPr>
          <p:nvPr>
            <p:ph type="body" sz="quarter" idx="13" hasCustomPrompt="1"/>
          </p:nvPr>
        </p:nvSpPr>
        <p:spPr>
          <a:xfrm>
            <a:off x="2268013" y="3122245"/>
            <a:ext cx="6112400" cy="7797800"/>
          </a:xfrm>
        </p:spPr>
        <p:txBody>
          <a:bodyPr/>
          <a:lstStyle>
            <a:lvl1pPr>
              <a:lnSpc>
                <a:spcPct val="115000"/>
              </a:lnSpc>
              <a:spcBef>
                <a:spcPts val="2500"/>
              </a:spcBef>
              <a:spcAft>
                <a:spcPts val="600"/>
              </a:spcAft>
              <a:defRPr sz="2000" b="1" i="0">
                <a:solidFill>
                  <a:schemeClr val="bg1"/>
                </a:solidFill>
                <a:latin typeface="Helvetica Now Text" panose="020B0504030202020204" pitchFamily="34" charset="77"/>
              </a:defRPr>
            </a:lvl1pPr>
            <a:lvl2pPr>
              <a:lnSpc>
                <a:spcPct val="100000"/>
              </a:lnSpc>
              <a:spcAft>
                <a:spcPts val="0"/>
              </a:spcAft>
              <a:defRPr sz="1800">
                <a:solidFill>
                  <a:schemeClr val="bg1"/>
                </a:solidFill>
              </a:defRPr>
            </a:lvl2pPr>
            <a:lvl3pPr marL="0" indent="0">
              <a:lnSpc>
                <a:spcPct val="115000"/>
              </a:lnSpc>
              <a:buNone/>
              <a:tabLst/>
              <a:defRPr sz="1000">
                <a:solidFill>
                  <a:schemeClr val="bg1"/>
                </a:solidFill>
              </a:defRPr>
            </a:lvl3pPr>
            <a:lvl4pPr marL="0" indent="0">
              <a:buNone/>
              <a:tabLst/>
              <a:defRPr>
                <a:solidFill>
                  <a:schemeClr val="bg1"/>
                </a:solidFill>
              </a:defRPr>
            </a:lvl4pPr>
            <a:lvl5pPr marL="0" indent="0">
              <a:buNone/>
              <a:tabLst/>
              <a:defRPr>
                <a:solidFill>
                  <a:schemeClr val="bg1"/>
                </a:solidFill>
              </a:defRPr>
            </a:lvl5pPr>
          </a:lstStyle>
          <a:p>
            <a:pPr lvl="0"/>
            <a:r>
              <a:rPr lang="en-US" dirty="0"/>
              <a:t>Click to add bold text First Level. Click to add text Second level. Click to add small text Third level</a:t>
            </a:r>
          </a:p>
          <a:p>
            <a:pPr lvl="1"/>
            <a:r>
              <a:rPr lang="en-US" dirty="0"/>
              <a:t>Second level</a:t>
            </a:r>
          </a:p>
          <a:p>
            <a:pPr lvl="2"/>
            <a:r>
              <a:rPr lang="en-US" dirty="0"/>
              <a:t>Third level</a:t>
            </a:r>
          </a:p>
        </p:txBody>
      </p:sp>
    </p:spTree>
    <p:extLst>
      <p:ext uri="{BB962C8B-B14F-4D97-AF65-F5344CB8AC3E}">
        <p14:creationId xmlns:p14="http://schemas.microsoft.com/office/powerpoint/2010/main" val="6740953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xt">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06D6E059-0D60-8A4F-844A-3981044F1D3B}"/>
              </a:ext>
            </a:extLst>
          </p:cNvPr>
          <p:cNvSpPr>
            <a:spLocks noGrp="1"/>
          </p:cNvSpPr>
          <p:nvPr>
            <p:ph type="title"/>
          </p:nvPr>
        </p:nvSpPr>
        <p:spPr>
          <a:xfrm>
            <a:off x="1055934" y="962495"/>
            <a:ext cx="22272449" cy="820739"/>
          </a:xfrm>
          <a:prstGeom prst="rect">
            <a:avLst/>
          </a:prstGeom>
        </p:spPr>
        <p:txBody>
          <a:bodyPr vert="horz" wrap="square" lIns="0" tIns="0" rIns="0" bIns="0" rtlCol="0" anchor="b" anchorCtr="0">
            <a:spAutoFit/>
          </a:bodyPr>
          <a:lstStyle/>
          <a:p>
            <a:r>
              <a:rPr lang="fr-FR" dirty="0"/>
              <a:t>Modifiez le style du titre</a:t>
            </a:r>
            <a:endParaRPr lang="en-US" dirty="0"/>
          </a:p>
        </p:txBody>
      </p:sp>
      <p:sp>
        <p:nvSpPr>
          <p:cNvPr id="14" name="Text Placeholder 2">
            <a:extLst>
              <a:ext uri="{FF2B5EF4-FFF2-40B4-BE49-F238E27FC236}">
                <a16:creationId xmlns:a16="http://schemas.microsoft.com/office/drawing/2014/main" id="{8FEBA4B2-A20C-1C42-84BE-4AF0AB7A0B01}"/>
              </a:ext>
            </a:extLst>
          </p:cNvPr>
          <p:cNvSpPr>
            <a:spLocks noGrp="1"/>
          </p:cNvSpPr>
          <p:nvPr>
            <p:ph type="body" idx="1"/>
          </p:nvPr>
        </p:nvSpPr>
        <p:spPr>
          <a:xfrm>
            <a:off x="1054034" y="2208001"/>
            <a:ext cx="22272446" cy="8834968"/>
          </a:xfrm>
          <a:prstGeom prst="rect">
            <a:avLst/>
          </a:prstGeom>
        </p:spPr>
        <p:txBody>
          <a:bodyPr vert="horz" lIns="0" tIns="0" rIns="0" bIns="0" rtlCol="0">
            <a:noAutofit/>
          </a:bodyPr>
          <a:lstStyle/>
          <a:p>
            <a:pPr lvl="0"/>
            <a:r>
              <a:rPr lang="fr-FR" dirty="0"/>
              <a:t>Modifier les styles du texte du masque
Deuxième niveau
Troisième niveau
Quatrième niveau
Cinquième niveau</a:t>
            </a:r>
            <a:endParaRPr lang="en-US" dirty="0"/>
          </a:p>
        </p:txBody>
      </p:sp>
      <p:sp>
        <p:nvSpPr>
          <p:cNvPr id="15" name="Slide Number Placeholder 5">
            <a:extLst>
              <a:ext uri="{FF2B5EF4-FFF2-40B4-BE49-F238E27FC236}">
                <a16:creationId xmlns:a16="http://schemas.microsoft.com/office/drawing/2014/main" id="{9FC1E4F3-1757-E64D-807D-C64EE8FE1974}"/>
              </a:ext>
            </a:extLst>
          </p:cNvPr>
          <p:cNvSpPr>
            <a:spLocks noGrp="1"/>
          </p:cNvSpPr>
          <p:nvPr>
            <p:ph type="sldNum" sz="quarter" idx="4"/>
          </p:nvPr>
        </p:nvSpPr>
        <p:spPr>
          <a:xfrm>
            <a:off x="22557967" y="11952000"/>
            <a:ext cx="768515" cy="730251"/>
          </a:xfrm>
          <a:prstGeom prst="rect">
            <a:avLst/>
          </a:prstGeom>
        </p:spPr>
        <p:txBody>
          <a:bodyPr vert="horz" wrap="none" lIns="0" tIns="0" rIns="0" bIns="0" rtlCol="0" anchor="b" anchorCtr="0">
            <a:noAutofit/>
          </a:bodyPr>
          <a:lstStyle>
            <a:lvl1pPr algn="r">
              <a:defRPr sz="1600" b="0" i="0">
                <a:solidFill>
                  <a:srgbClr val="262836"/>
                </a:solidFill>
                <a:latin typeface="Helvetica Now Display" panose="020B0504030202020204" pitchFamily="34" charset="77"/>
              </a:defRPr>
            </a:lvl1pPr>
          </a:lstStyle>
          <a:p>
            <a:fld id="{91D568E7-61F5-D04E-995D-81EF41C01A2A}" type="slidenum">
              <a:rPr lang="en-GB" smtClean="0"/>
              <a:pPr/>
              <a:t>‹N°›</a:t>
            </a:fld>
            <a:endParaRPr lang="en-GB" dirty="0"/>
          </a:p>
        </p:txBody>
      </p:sp>
      <p:sp>
        <p:nvSpPr>
          <p:cNvPr id="16" name="Footer Placeholder 3">
            <a:extLst>
              <a:ext uri="{FF2B5EF4-FFF2-40B4-BE49-F238E27FC236}">
                <a16:creationId xmlns:a16="http://schemas.microsoft.com/office/drawing/2014/main" id="{4352510A-1C15-DD47-99C8-F18926DFDE9D}"/>
              </a:ext>
            </a:extLst>
          </p:cNvPr>
          <p:cNvSpPr>
            <a:spLocks noGrp="1"/>
          </p:cNvSpPr>
          <p:nvPr>
            <p:ph type="ftr" sz="quarter" idx="3"/>
          </p:nvPr>
        </p:nvSpPr>
        <p:spPr>
          <a:xfrm>
            <a:off x="17422866" y="11923200"/>
            <a:ext cx="5135100" cy="730251"/>
          </a:xfrm>
          <a:prstGeom prst="rect">
            <a:avLst/>
          </a:prstGeom>
        </p:spPr>
        <p:txBody>
          <a:bodyPr vert="horz" wrap="none" lIns="0" tIns="0" rIns="0" bIns="0" rtlCol="0" anchor="b" anchorCtr="0"/>
          <a:lstStyle>
            <a:lvl1pPr marL="0" marR="0" indent="0" algn="r" defTabSz="1828619" rtl="0" eaLnBrk="1" fontAlgn="auto" latinLnBrk="0" hangingPunct="1">
              <a:lnSpc>
                <a:spcPct val="100000"/>
              </a:lnSpc>
              <a:spcBef>
                <a:spcPts val="0"/>
              </a:spcBef>
              <a:spcAft>
                <a:spcPts val="0"/>
              </a:spcAft>
              <a:buClrTx/>
              <a:buSzTx/>
              <a:buFontTx/>
              <a:buNone/>
              <a:tabLst/>
              <a:defRPr sz="800" b="0" i="0">
                <a:solidFill>
                  <a:srgbClr val="262836"/>
                </a:solidFill>
                <a:latin typeface="Helvetica Now Display" panose="020B0504030202020204" pitchFamily="34" charset="77"/>
              </a:defRPr>
            </a:lvl1pPr>
          </a:lstStyle>
          <a:p>
            <a:r>
              <a:rPr lang="fr-FR" dirty="0"/>
              <a:t>Document confidentiel à l’usage exclusif interne de </a:t>
            </a:r>
            <a:r>
              <a:rPr lang="fr-FR" dirty="0" err="1"/>
              <a:t>Verisure</a:t>
            </a:r>
            <a:endParaRPr lang="fr-FR" dirty="0">
              <a:highlight>
                <a:srgbClr val="00FFFF"/>
              </a:highlight>
            </a:endParaRPr>
          </a:p>
        </p:txBody>
      </p:sp>
    </p:spTree>
    <p:extLst>
      <p:ext uri="{BB962C8B-B14F-4D97-AF65-F5344CB8AC3E}">
        <p14:creationId xmlns:p14="http://schemas.microsoft.com/office/powerpoint/2010/main" val="2416399951"/>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227B0951-A504-7D47-B3D0-730478AB28EA}"/>
              </a:ext>
            </a:extLst>
          </p:cNvPr>
          <p:cNvSpPr>
            <a:spLocks noGrp="1"/>
          </p:cNvSpPr>
          <p:nvPr>
            <p:ph type="title"/>
          </p:nvPr>
        </p:nvSpPr>
        <p:spPr>
          <a:xfrm>
            <a:off x="1079498" y="936384"/>
            <a:ext cx="21372513" cy="800219"/>
          </a:xfrm>
          <a:prstGeom prst="rect">
            <a:avLst/>
          </a:prstGeom>
        </p:spPr>
        <p:txBody>
          <a:bodyPr vert="horz" wrap="square" lIns="0" tIns="0" rIns="0" bIns="0" rtlCol="0" anchor="t">
            <a:spAutoFit/>
          </a:bodyPr>
          <a:lstStyle/>
          <a:p>
            <a:r>
              <a:rPr lang="fr-FR" dirty="0"/>
              <a:t>Modifiez le style du titre</a:t>
            </a:r>
            <a:endParaRPr lang="en-US" dirty="0"/>
          </a:p>
        </p:txBody>
      </p:sp>
      <p:sp>
        <p:nvSpPr>
          <p:cNvPr id="7" name="Text Placeholder 2">
            <a:extLst>
              <a:ext uri="{FF2B5EF4-FFF2-40B4-BE49-F238E27FC236}">
                <a16:creationId xmlns:a16="http://schemas.microsoft.com/office/drawing/2014/main" id="{19F1F8E4-D7C1-1043-9FE8-ED850C389248}"/>
              </a:ext>
            </a:extLst>
          </p:cNvPr>
          <p:cNvSpPr>
            <a:spLocks noGrp="1"/>
          </p:cNvSpPr>
          <p:nvPr>
            <p:ph idx="1"/>
          </p:nvPr>
        </p:nvSpPr>
        <p:spPr>
          <a:xfrm>
            <a:off x="1079496" y="3123969"/>
            <a:ext cx="21357562" cy="8879144"/>
          </a:xfrm>
          <a:prstGeom prst="rect">
            <a:avLst/>
          </a:prstGeom>
        </p:spPr>
        <p:txBody>
          <a:bodyPr vert="horz" lIns="0" tIns="0" rIns="0" bIns="0" rtlCol="0">
            <a:noAutofit/>
          </a:bodyPr>
          <a:lstStyle/>
          <a:p>
            <a:pPr lvl="0"/>
            <a:r>
              <a:rPr lang="fr-FR" dirty="0"/>
              <a:t>Modifier les styles du texte du masque
Deuxième niveau
Troisième niveau
Quatrième niveau
Cinquième niveau</a:t>
            </a:r>
            <a:endParaRPr lang="en-US" dirty="0"/>
          </a:p>
        </p:txBody>
      </p:sp>
      <p:sp>
        <p:nvSpPr>
          <p:cNvPr id="8" name="Slide Number Placeholder 5">
            <a:extLst>
              <a:ext uri="{FF2B5EF4-FFF2-40B4-BE49-F238E27FC236}">
                <a16:creationId xmlns:a16="http://schemas.microsoft.com/office/drawing/2014/main" id="{E55D8698-5E84-BC49-8CDC-D5B370E3CFBF}"/>
              </a:ext>
            </a:extLst>
          </p:cNvPr>
          <p:cNvSpPr>
            <a:spLocks noGrp="1"/>
          </p:cNvSpPr>
          <p:nvPr>
            <p:ph type="sldNum" sz="quarter" idx="4"/>
          </p:nvPr>
        </p:nvSpPr>
        <p:spPr>
          <a:xfrm>
            <a:off x="22482935" y="12208792"/>
            <a:ext cx="807577" cy="730251"/>
          </a:xfrm>
          <a:prstGeom prst="rect">
            <a:avLst/>
          </a:prstGeom>
        </p:spPr>
        <p:txBody>
          <a:bodyPr vert="horz" lIns="0" tIns="0" rIns="0" bIns="0" rtlCol="0" anchor="ctr">
            <a:noAutofit/>
          </a:bodyPr>
          <a:lstStyle>
            <a:lvl1pPr algn="r">
              <a:defRPr sz="1600" b="0" i="0">
                <a:solidFill>
                  <a:schemeClr val="tx1"/>
                </a:solidFill>
                <a:latin typeface="Helvetica Now Display" panose="020B0504030202020204" pitchFamily="34" charset="77"/>
              </a:defRPr>
            </a:lvl1pPr>
          </a:lstStyle>
          <a:p>
            <a:fld id="{91D568E7-61F5-D04E-995D-81EF41C01A2A}" type="slidenum">
              <a:rPr lang="en-GB" smtClean="0"/>
              <a:pPr/>
              <a:t>‹N°›</a:t>
            </a:fld>
            <a:endParaRPr lang="en-GB" dirty="0"/>
          </a:p>
        </p:txBody>
      </p:sp>
      <p:sp>
        <p:nvSpPr>
          <p:cNvPr id="9" name="Footer Placeholder 3">
            <a:extLst>
              <a:ext uri="{FF2B5EF4-FFF2-40B4-BE49-F238E27FC236}">
                <a16:creationId xmlns:a16="http://schemas.microsoft.com/office/drawing/2014/main" id="{5C476CB3-4A7C-E143-958C-59EBF955D006}"/>
              </a:ext>
            </a:extLst>
          </p:cNvPr>
          <p:cNvSpPr>
            <a:spLocks noGrp="1"/>
          </p:cNvSpPr>
          <p:nvPr>
            <p:ph type="ftr" sz="quarter" idx="3"/>
          </p:nvPr>
        </p:nvSpPr>
        <p:spPr>
          <a:xfrm>
            <a:off x="12480680" y="12208792"/>
            <a:ext cx="10077288" cy="730251"/>
          </a:xfrm>
          <a:prstGeom prst="rect">
            <a:avLst/>
          </a:prstGeom>
        </p:spPr>
        <p:txBody>
          <a:bodyPr vert="horz" wrap="square" lIns="0" tIns="0" rIns="0" bIns="0" rtlCol="0" anchor="ctr"/>
          <a:lstStyle>
            <a:lvl1pPr marL="0" marR="0" indent="0" algn="r" defTabSz="1828619" rtl="0" eaLnBrk="1" fontAlgn="auto" latinLnBrk="0" hangingPunct="1">
              <a:lnSpc>
                <a:spcPct val="100000"/>
              </a:lnSpc>
              <a:spcBef>
                <a:spcPts val="0"/>
              </a:spcBef>
              <a:spcAft>
                <a:spcPts val="0"/>
              </a:spcAft>
              <a:buClrTx/>
              <a:buSzTx/>
              <a:buFontTx/>
              <a:buNone/>
              <a:tabLst/>
              <a:defRPr sz="800" b="0" i="0">
                <a:solidFill>
                  <a:schemeClr val="tx1"/>
                </a:solidFill>
                <a:latin typeface="Helvetica Now Display" panose="020B0504030202020204" pitchFamily="34" charset="77"/>
              </a:defRPr>
            </a:lvl1pPr>
          </a:lstStyle>
          <a:p>
            <a:r>
              <a:rPr lang="fr-FR" dirty="0"/>
              <a:t>Document confidentiel à l’usage exclusif interne </a:t>
            </a:r>
            <a:r>
              <a:rPr lang="fr-FR" dirty="0" err="1"/>
              <a:t>xxxx</a:t>
            </a:r>
            <a:endParaRPr lang="fr-FR" dirty="0"/>
          </a:p>
        </p:txBody>
      </p:sp>
    </p:spTree>
    <p:extLst>
      <p:ext uri="{BB962C8B-B14F-4D97-AF65-F5344CB8AC3E}">
        <p14:creationId xmlns:p14="http://schemas.microsoft.com/office/powerpoint/2010/main" val="3828914098"/>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Inter">
    <p:bg>
      <p:bgPr>
        <a:solidFill>
          <a:schemeClr val="bg1"/>
        </a:solidFill>
        <a:effectLst/>
      </p:bgPr>
    </p:bg>
    <p:spTree>
      <p:nvGrpSpPr>
        <p:cNvPr id="1" name=""/>
        <p:cNvGrpSpPr/>
        <p:nvPr/>
      </p:nvGrpSpPr>
      <p:grpSpPr>
        <a:xfrm>
          <a:off x="0" y="0"/>
          <a:ext cx="0" cy="0"/>
          <a:chOff x="0" y="0"/>
          <a:chExt cx="0" cy="0"/>
        </a:xfrm>
      </p:grpSpPr>
      <p:pic>
        <p:nvPicPr>
          <p:cNvPr id="4" name="Image 3" descr="Une image contenant ciel, plein air, route, scène&#10;&#10;Description générée automatiquement">
            <a:extLst>
              <a:ext uri="{FF2B5EF4-FFF2-40B4-BE49-F238E27FC236}">
                <a16:creationId xmlns:a16="http://schemas.microsoft.com/office/drawing/2014/main" id="{E91205B0-4EBD-740B-92C1-0185E4BAB92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24382413" cy="13716000"/>
          </a:xfrm>
          <a:prstGeom prst="rect">
            <a:avLst/>
          </a:prstGeom>
        </p:spPr>
      </p:pic>
      <p:pic>
        <p:nvPicPr>
          <p:cNvPr id="5" name="Image 4" descr="Une image contenant ciel, plein air, route, scène&#10;&#10;Description générée automatiquement">
            <a:extLst>
              <a:ext uri="{FF2B5EF4-FFF2-40B4-BE49-F238E27FC236}">
                <a16:creationId xmlns:a16="http://schemas.microsoft.com/office/drawing/2014/main" id="{D252A08C-FC6C-0944-AB9E-88CA6FACB8F4}"/>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sharpenSoften amount="-70000"/>
                    </a14:imgEffect>
                  </a14:imgLayer>
                </a14:imgProps>
              </a:ext>
              <a:ext uri="{28A0092B-C50C-407E-A947-70E740481C1C}">
                <a14:useLocalDpi xmlns:a14="http://schemas.microsoft.com/office/drawing/2010/main"/>
              </a:ext>
            </a:extLst>
          </a:blip>
          <a:srcRect/>
          <a:stretch/>
        </p:blipFill>
        <p:spPr>
          <a:xfrm>
            <a:off x="0" y="0"/>
            <a:ext cx="9503216" cy="13716000"/>
          </a:xfrm>
          <a:prstGeom prst="rect">
            <a:avLst/>
          </a:prstGeom>
        </p:spPr>
      </p:pic>
      <p:sp>
        <p:nvSpPr>
          <p:cNvPr id="11" name="Rectangle 10">
            <a:extLst>
              <a:ext uri="{FF2B5EF4-FFF2-40B4-BE49-F238E27FC236}">
                <a16:creationId xmlns:a16="http://schemas.microsoft.com/office/drawing/2014/main" id="{B1CFE2DF-6E0E-8749-98F8-FE74746B6A21}"/>
              </a:ext>
            </a:extLst>
          </p:cNvPr>
          <p:cNvSpPr>
            <a:spLocks/>
          </p:cNvSpPr>
          <p:nvPr userDrawn="1"/>
        </p:nvSpPr>
        <p:spPr>
          <a:xfrm>
            <a:off x="0" y="0"/>
            <a:ext cx="9503216" cy="13716635"/>
          </a:xfrm>
          <a:prstGeom prst="rect">
            <a:avLst/>
          </a:prstGeom>
          <a:solidFill>
            <a:srgbClr val="26283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49" dirty="0"/>
          </a:p>
        </p:txBody>
      </p:sp>
      <p:sp>
        <p:nvSpPr>
          <p:cNvPr id="7" name="Subtitle 2">
            <a:extLst>
              <a:ext uri="{FF2B5EF4-FFF2-40B4-BE49-F238E27FC236}">
                <a16:creationId xmlns:a16="http://schemas.microsoft.com/office/drawing/2014/main" id="{71AC1B24-C527-8C44-89B1-BA739F2AB5F4}"/>
              </a:ext>
            </a:extLst>
          </p:cNvPr>
          <p:cNvSpPr>
            <a:spLocks noGrp="1"/>
          </p:cNvSpPr>
          <p:nvPr>
            <p:ph type="subTitle" idx="13" hasCustomPrompt="1"/>
          </p:nvPr>
        </p:nvSpPr>
        <p:spPr>
          <a:xfrm>
            <a:off x="863945" y="1049902"/>
            <a:ext cx="7102671" cy="4091669"/>
          </a:xfrm>
          <a:prstGeom prst="rect">
            <a:avLst/>
          </a:prstGeom>
        </p:spPr>
        <p:txBody>
          <a:bodyPr wrap="square">
            <a:noAutofit/>
          </a:bodyPr>
          <a:lstStyle>
            <a:lvl1pPr marL="0" indent="0" algn="l">
              <a:spcAft>
                <a:spcPts val="0"/>
              </a:spcAft>
              <a:buNone/>
              <a:defRPr sz="30931" b="0" i="0">
                <a:solidFill>
                  <a:schemeClr val="bg1"/>
                </a:solidFill>
                <a:latin typeface="Helvetica Now Display" panose="020B0504030202020204" pitchFamily="34" charset="77"/>
              </a:defRPr>
            </a:lvl1pPr>
            <a:lvl2pPr marL="914308" indent="0" algn="ctr">
              <a:buNone/>
              <a:defRPr sz="4000"/>
            </a:lvl2pPr>
            <a:lvl3pPr marL="1828619" indent="0" algn="ctr">
              <a:buNone/>
              <a:defRPr sz="3600"/>
            </a:lvl3pPr>
            <a:lvl4pPr marL="2742927" indent="0" algn="ctr">
              <a:buNone/>
              <a:defRPr sz="3200"/>
            </a:lvl4pPr>
            <a:lvl5pPr marL="3657233" indent="0" algn="ctr">
              <a:buNone/>
              <a:defRPr sz="3200"/>
            </a:lvl5pPr>
            <a:lvl6pPr marL="4571544" indent="0" algn="ctr">
              <a:buNone/>
              <a:defRPr sz="3200"/>
            </a:lvl6pPr>
            <a:lvl7pPr marL="5485852" indent="0" algn="ctr">
              <a:buNone/>
              <a:defRPr sz="3200"/>
            </a:lvl7pPr>
            <a:lvl8pPr marL="6400160" indent="0" algn="ctr">
              <a:buNone/>
              <a:defRPr sz="3200"/>
            </a:lvl8pPr>
            <a:lvl9pPr marL="7314468" indent="0" algn="ctr">
              <a:buNone/>
              <a:defRPr sz="3200"/>
            </a:lvl9pPr>
          </a:lstStyle>
          <a:p>
            <a:r>
              <a:rPr lang="en-GB" dirty="0"/>
              <a:t>01</a:t>
            </a:r>
            <a:endParaRPr lang="en-US" dirty="0"/>
          </a:p>
        </p:txBody>
      </p:sp>
      <p:sp>
        <p:nvSpPr>
          <p:cNvPr id="2" name="Title 1">
            <a:extLst>
              <a:ext uri="{FF2B5EF4-FFF2-40B4-BE49-F238E27FC236}">
                <a16:creationId xmlns:a16="http://schemas.microsoft.com/office/drawing/2014/main" id="{B7F3DFE6-CF7F-6941-BD95-6D8F3550836E}"/>
              </a:ext>
            </a:extLst>
          </p:cNvPr>
          <p:cNvSpPr>
            <a:spLocks noGrp="1"/>
          </p:cNvSpPr>
          <p:nvPr>
            <p:ph type="title" hasCustomPrompt="1"/>
          </p:nvPr>
        </p:nvSpPr>
        <p:spPr>
          <a:xfrm>
            <a:off x="1055931" y="5141571"/>
            <a:ext cx="8447285" cy="1868997"/>
          </a:xfrm>
          <a:prstGeom prst="rect">
            <a:avLst/>
          </a:prstGeom>
        </p:spPr>
        <p:txBody>
          <a:bodyPr anchor="t">
            <a:noAutofit/>
          </a:bodyPr>
          <a:lstStyle>
            <a:lvl1pPr algn="l">
              <a:lnSpc>
                <a:spcPct val="100000"/>
              </a:lnSpc>
              <a:defRPr sz="5066" b="0" i="0">
                <a:solidFill>
                  <a:schemeClr val="bg1"/>
                </a:solidFill>
                <a:latin typeface="Helvetica Now Display" panose="020B0504030202020204" pitchFamily="34" charset="77"/>
              </a:defRPr>
            </a:lvl1pPr>
          </a:lstStyle>
          <a:p>
            <a:r>
              <a:rPr lang="en-GB" dirty="0"/>
              <a:t>Click to edit </a:t>
            </a:r>
            <a:br>
              <a:rPr lang="en-GB" dirty="0"/>
            </a:br>
            <a:r>
              <a:rPr lang="en-GB" dirty="0"/>
              <a:t>Divider title</a:t>
            </a:r>
          </a:p>
        </p:txBody>
      </p:sp>
      <p:pic>
        <p:nvPicPr>
          <p:cNvPr id="10" name="Graphic 16">
            <a:extLst>
              <a:ext uri="{FF2B5EF4-FFF2-40B4-BE49-F238E27FC236}">
                <a16:creationId xmlns:a16="http://schemas.microsoft.com/office/drawing/2014/main" id="{2EE3471A-515A-9D48-9C0E-A2EC937A47A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55933" y="12162460"/>
            <a:ext cx="1256401" cy="475395"/>
          </a:xfrm>
          <a:prstGeom prst="rect">
            <a:avLst/>
          </a:prstGeom>
        </p:spPr>
      </p:pic>
    </p:spTree>
    <p:extLst>
      <p:ext uri="{BB962C8B-B14F-4D97-AF65-F5344CB8AC3E}">
        <p14:creationId xmlns:p14="http://schemas.microsoft.com/office/powerpoint/2010/main" val="10691330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227B0951-A504-7D47-B3D0-730478AB28EA}"/>
              </a:ext>
            </a:extLst>
          </p:cNvPr>
          <p:cNvSpPr>
            <a:spLocks noGrp="1"/>
          </p:cNvSpPr>
          <p:nvPr>
            <p:ph type="title"/>
          </p:nvPr>
        </p:nvSpPr>
        <p:spPr>
          <a:xfrm>
            <a:off x="1079498" y="936384"/>
            <a:ext cx="21372513" cy="800219"/>
          </a:xfrm>
          <a:prstGeom prst="rect">
            <a:avLst/>
          </a:prstGeom>
        </p:spPr>
        <p:txBody>
          <a:bodyPr vert="horz" wrap="square" lIns="0" tIns="0" rIns="0" bIns="0" rtlCol="0" anchor="t">
            <a:spAutoFit/>
          </a:bodyPr>
          <a:lstStyle/>
          <a:p>
            <a:r>
              <a:rPr lang="fr-FR" dirty="0"/>
              <a:t>Modifiez le style du titre</a:t>
            </a:r>
            <a:endParaRPr lang="en-US" dirty="0"/>
          </a:p>
        </p:txBody>
      </p:sp>
      <p:sp>
        <p:nvSpPr>
          <p:cNvPr id="7" name="Text Placeholder 2">
            <a:extLst>
              <a:ext uri="{FF2B5EF4-FFF2-40B4-BE49-F238E27FC236}">
                <a16:creationId xmlns:a16="http://schemas.microsoft.com/office/drawing/2014/main" id="{19F1F8E4-D7C1-1043-9FE8-ED850C389248}"/>
              </a:ext>
            </a:extLst>
          </p:cNvPr>
          <p:cNvSpPr>
            <a:spLocks noGrp="1"/>
          </p:cNvSpPr>
          <p:nvPr>
            <p:ph idx="1"/>
          </p:nvPr>
        </p:nvSpPr>
        <p:spPr>
          <a:xfrm>
            <a:off x="1079496" y="3123969"/>
            <a:ext cx="21357562" cy="8879144"/>
          </a:xfrm>
          <a:prstGeom prst="rect">
            <a:avLst/>
          </a:prstGeom>
        </p:spPr>
        <p:txBody>
          <a:bodyPr vert="horz" lIns="0" tIns="0" rIns="0" bIns="0" rtlCol="0">
            <a:noAutofit/>
          </a:bodyPr>
          <a:lstStyle/>
          <a:p>
            <a:pPr lvl="0"/>
            <a:r>
              <a:rPr lang="fr-FR" dirty="0"/>
              <a:t>Modifier les styles du texte du masque
Deuxième niveau
Troisième niveau
Quatrième niveau
Cinquième niveau</a:t>
            </a:r>
            <a:endParaRPr lang="en-US" dirty="0"/>
          </a:p>
        </p:txBody>
      </p:sp>
      <p:sp>
        <p:nvSpPr>
          <p:cNvPr id="8" name="Slide Number Placeholder 5">
            <a:extLst>
              <a:ext uri="{FF2B5EF4-FFF2-40B4-BE49-F238E27FC236}">
                <a16:creationId xmlns:a16="http://schemas.microsoft.com/office/drawing/2014/main" id="{E55D8698-5E84-BC49-8CDC-D5B370E3CFBF}"/>
              </a:ext>
            </a:extLst>
          </p:cNvPr>
          <p:cNvSpPr>
            <a:spLocks noGrp="1"/>
          </p:cNvSpPr>
          <p:nvPr>
            <p:ph type="sldNum" sz="quarter" idx="4"/>
          </p:nvPr>
        </p:nvSpPr>
        <p:spPr>
          <a:xfrm>
            <a:off x="22482935" y="12208792"/>
            <a:ext cx="807577" cy="730251"/>
          </a:xfrm>
          <a:prstGeom prst="rect">
            <a:avLst/>
          </a:prstGeom>
        </p:spPr>
        <p:txBody>
          <a:bodyPr vert="horz" lIns="0" tIns="0" rIns="0" bIns="0" rtlCol="0" anchor="ctr">
            <a:noAutofit/>
          </a:bodyPr>
          <a:lstStyle>
            <a:lvl1pPr algn="r">
              <a:defRPr sz="1600" b="0" i="0">
                <a:solidFill>
                  <a:schemeClr val="tx1"/>
                </a:solidFill>
                <a:latin typeface="Helvetica Now Display" panose="020B0504030202020204" pitchFamily="34" charset="77"/>
              </a:defRPr>
            </a:lvl1pPr>
          </a:lstStyle>
          <a:p>
            <a:fld id="{91D568E7-61F5-D04E-995D-81EF41C01A2A}" type="slidenum">
              <a:rPr lang="en-GB" smtClean="0"/>
              <a:pPr/>
              <a:t>‹N°›</a:t>
            </a:fld>
            <a:endParaRPr lang="en-GB" dirty="0"/>
          </a:p>
        </p:txBody>
      </p:sp>
      <p:sp>
        <p:nvSpPr>
          <p:cNvPr id="9" name="Footer Placeholder 3">
            <a:extLst>
              <a:ext uri="{FF2B5EF4-FFF2-40B4-BE49-F238E27FC236}">
                <a16:creationId xmlns:a16="http://schemas.microsoft.com/office/drawing/2014/main" id="{5C476CB3-4A7C-E143-958C-59EBF955D006}"/>
              </a:ext>
            </a:extLst>
          </p:cNvPr>
          <p:cNvSpPr>
            <a:spLocks noGrp="1"/>
          </p:cNvSpPr>
          <p:nvPr>
            <p:ph type="ftr" sz="quarter" idx="3"/>
          </p:nvPr>
        </p:nvSpPr>
        <p:spPr>
          <a:xfrm>
            <a:off x="12480680" y="12208792"/>
            <a:ext cx="10077288" cy="730251"/>
          </a:xfrm>
          <a:prstGeom prst="rect">
            <a:avLst/>
          </a:prstGeom>
        </p:spPr>
        <p:txBody>
          <a:bodyPr vert="horz" wrap="square" lIns="0" tIns="0" rIns="0" bIns="0" rtlCol="0" anchor="ctr"/>
          <a:lstStyle>
            <a:lvl1pPr marL="0" marR="0" indent="0" algn="r" defTabSz="1828619" rtl="0" eaLnBrk="1" fontAlgn="auto" latinLnBrk="0" hangingPunct="1">
              <a:lnSpc>
                <a:spcPct val="100000"/>
              </a:lnSpc>
              <a:spcBef>
                <a:spcPts val="0"/>
              </a:spcBef>
              <a:spcAft>
                <a:spcPts val="0"/>
              </a:spcAft>
              <a:buClrTx/>
              <a:buSzTx/>
              <a:buFontTx/>
              <a:buNone/>
              <a:tabLst/>
              <a:defRPr sz="800" b="0" i="0">
                <a:solidFill>
                  <a:schemeClr val="tx1"/>
                </a:solidFill>
                <a:latin typeface="Helvetica Now Display" panose="020B0504030202020204" pitchFamily="34" charset="77"/>
              </a:defRPr>
            </a:lvl1pPr>
          </a:lstStyle>
          <a:p>
            <a:r>
              <a:rPr lang="fr-FR" dirty="0"/>
              <a:t>Document confidentiel à l’usage exclusif interne </a:t>
            </a:r>
            <a:r>
              <a:rPr lang="fr-FR" dirty="0" err="1"/>
              <a:t>xxxx</a:t>
            </a:r>
            <a:endParaRPr lang="fr-FR" dirty="0"/>
          </a:p>
        </p:txBody>
      </p:sp>
    </p:spTree>
    <p:extLst>
      <p:ext uri="{BB962C8B-B14F-4D97-AF65-F5344CB8AC3E}">
        <p14:creationId xmlns:p14="http://schemas.microsoft.com/office/powerpoint/2010/main" val="568884094"/>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Inter">
    <p:bg>
      <p:bgPr>
        <a:solidFill>
          <a:schemeClr val="bg1"/>
        </a:solidFill>
        <a:effectLst/>
      </p:bgPr>
    </p:bg>
    <p:spTree>
      <p:nvGrpSpPr>
        <p:cNvPr id="1" name=""/>
        <p:cNvGrpSpPr/>
        <p:nvPr/>
      </p:nvGrpSpPr>
      <p:grpSpPr>
        <a:xfrm>
          <a:off x="0" y="0"/>
          <a:ext cx="0" cy="0"/>
          <a:chOff x="0" y="0"/>
          <a:chExt cx="0" cy="0"/>
        </a:xfrm>
      </p:grpSpPr>
      <p:pic>
        <p:nvPicPr>
          <p:cNvPr id="4" name="Image 3" descr="Une image contenant ciel, plein air, route, scène&#10;&#10;Description générée automatiquement">
            <a:extLst>
              <a:ext uri="{FF2B5EF4-FFF2-40B4-BE49-F238E27FC236}">
                <a16:creationId xmlns:a16="http://schemas.microsoft.com/office/drawing/2014/main" id="{E91205B0-4EBD-740B-92C1-0185E4BAB92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24382413" cy="13716000"/>
          </a:xfrm>
          <a:prstGeom prst="rect">
            <a:avLst/>
          </a:prstGeom>
        </p:spPr>
      </p:pic>
      <p:pic>
        <p:nvPicPr>
          <p:cNvPr id="5" name="Image 4" descr="Une image contenant ciel, plein air, route, scène&#10;&#10;Description générée automatiquement">
            <a:extLst>
              <a:ext uri="{FF2B5EF4-FFF2-40B4-BE49-F238E27FC236}">
                <a16:creationId xmlns:a16="http://schemas.microsoft.com/office/drawing/2014/main" id="{D252A08C-FC6C-0944-AB9E-88CA6FACB8F4}"/>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sharpenSoften amount="-70000"/>
                    </a14:imgEffect>
                  </a14:imgLayer>
                </a14:imgProps>
              </a:ext>
              <a:ext uri="{28A0092B-C50C-407E-A947-70E740481C1C}">
                <a14:useLocalDpi xmlns:a14="http://schemas.microsoft.com/office/drawing/2010/main"/>
              </a:ext>
            </a:extLst>
          </a:blip>
          <a:srcRect/>
          <a:stretch/>
        </p:blipFill>
        <p:spPr>
          <a:xfrm>
            <a:off x="0" y="0"/>
            <a:ext cx="9503216" cy="13716000"/>
          </a:xfrm>
          <a:prstGeom prst="rect">
            <a:avLst/>
          </a:prstGeom>
        </p:spPr>
      </p:pic>
      <p:sp>
        <p:nvSpPr>
          <p:cNvPr id="11" name="Rectangle 10">
            <a:extLst>
              <a:ext uri="{FF2B5EF4-FFF2-40B4-BE49-F238E27FC236}">
                <a16:creationId xmlns:a16="http://schemas.microsoft.com/office/drawing/2014/main" id="{B1CFE2DF-6E0E-8749-98F8-FE74746B6A21}"/>
              </a:ext>
            </a:extLst>
          </p:cNvPr>
          <p:cNvSpPr>
            <a:spLocks/>
          </p:cNvSpPr>
          <p:nvPr userDrawn="1"/>
        </p:nvSpPr>
        <p:spPr>
          <a:xfrm>
            <a:off x="0" y="0"/>
            <a:ext cx="9503216" cy="13716635"/>
          </a:xfrm>
          <a:prstGeom prst="rect">
            <a:avLst/>
          </a:prstGeom>
          <a:solidFill>
            <a:srgbClr val="26283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49" dirty="0"/>
          </a:p>
        </p:txBody>
      </p:sp>
      <p:sp>
        <p:nvSpPr>
          <p:cNvPr id="7" name="Subtitle 2">
            <a:extLst>
              <a:ext uri="{FF2B5EF4-FFF2-40B4-BE49-F238E27FC236}">
                <a16:creationId xmlns:a16="http://schemas.microsoft.com/office/drawing/2014/main" id="{71AC1B24-C527-8C44-89B1-BA739F2AB5F4}"/>
              </a:ext>
            </a:extLst>
          </p:cNvPr>
          <p:cNvSpPr>
            <a:spLocks noGrp="1"/>
          </p:cNvSpPr>
          <p:nvPr>
            <p:ph type="subTitle" idx="13" hasCustomPrompt="1"/>
          </p:nvPr>
        </p:nvSpPr>
        <p:spPr>
          <a:xfrm>
            <a:off x="863945" y="1049902"/>
            <a:ext cx="7102671" cy="4091669"/>
          </a:xfrm>
          <a:prstGeom prst="rect">
            <a:avLst/>
          </a:prstGeom>
        </p:spPr>
        <p:txBody>
          <a:bodyPr wrap="square">
            <a:noAutofit/>
          </a:bodyPr>
          <a:lstStyle>
            <a:lvl1pPr marL="0" indent="0" algn="l">
              <a:spcAft>
                <a:spcPts val="0"/>
              </a:spcAft>
              <a:buNone/>
              <a:defRPr sz="30931" b="0" i="0">
                <a:solidFill>
                  <a:schemeClr val="bg1"/>
                </a:solidFill>
                <a:latin typeface="Helvetica Now Display" panose="020B0504030202020204" pitchFamily="34" charset="77"/>
              </a:defRPr>
            </a:lvl1pPr>
            <a:lvl2pPr marL="914308" indent="0" algn="ctr">
              <a:buNone/>
              <a:defRPr sz="4000"/>
            </a:lvl2pPr>
            <a:lvl3pPr marL="1828619" indent="0" algn="ctr">
              <a:buNone/>
              <a:defRPr sz="3600"/>
            </a:lvl3pPr>
            <a:lvl4pPr marL="2742927" indent="0" algn="ctr">
              <a:buNone/>
              <a:defRPr sz="3200"/>
            </a:lvl4pPr>
            <a:lvl5pPr marL="3657233" indent="0" algn="ctr">
              <a:buNone/>
              <a:defRPr sz="3200"/>
            </a:lvl5pPr>
            <a:lvl6pPr marL="4571544" indent="0" algn="ctr">
              <a:buNone/>
              <a:defRPr sz="3200"/>
            </a:lvl6pPr>
            <a:lvl7pPr marL="5485852" indent="0" algn="ctr">
              <a:buNone/>
              <a:defRPr sz="3200"/>
            </a:lvl7pPr>
            <a:lvl8pPr marL="6400160" indent="0" algn="ctr">
              <a:buNone/>
              <a:defRPr sz="3200"/>
            </a:lvl8pPr>
            <a:lvl9pPr marL="7314468" indent="0" algn="ctr">
              <a:buNone/>
              <a:defRPr sz="3200"/>
            </a:lvl9pPr>
          </a:lstStyle>
          <a:p>
            <a:r>
              <a:rPr lang="en-GB" dirty="0"/>
              <a:t>01</a:t>
            </a:r>
            <a:endParaRPr lang="en-US" dirty="0"/>
          </a:p>
        </p:txBody>
      </p:sp>
      <p:sp>
        <p:nvSpPr>
          <p:cNvPr id="2" name="Title 1">
            <a:extLst>
              <a:ext uri="{FF2B5EF4-FFF2-40B4-BE49-F238E27FC236}">
                <a16:creationId xmlns:a16="http://schemas.microsoft.com/office/drawing/2014/main" id="{B7F3DFE6-CF7F-6941-BD95-6D8F3550836E}"/>
              </a:ext>
            </a:extLst>
          </p:cNvPr>
          <p:cNvSpPr>
            <a:spLocks noGrp="1"/>
          </p:cNvSpPr>
          <p:nvPr>
            <p:ph type="title" hasCustomPrompt="1"/>
          </p:nvPr>
        </p:nvSpPr>
        <p:spPr>
          <a:xfrm>
            <a:off x="1055931" y="5141571"/>
            <a:ext cx="8447285" cy="1868997"/>
          </a:xfrm>
          <a:prstGeom prst="rect">
            <a:avLst/>
          </a:prstGeom>
        </p:spPr>
        <p:txBody>
          <a:bodyPr anchor="t">
            <a:noAutofit/>
          </a:bodyPr>
          <a:lstStyle>
            <a:lvl1pPr algn="l">
              <a:lnSpc>
                <a:spcPct val="100000"/>
              </a:lnSpc>
              <a:defRPr sz="5066" b="0" i="0">
                <a:solidFill>
                  <a:schemeClr val="bg1"/>
                </a:solidFill>
                <a:latin typeface="Helvetica Now Display" panose="020B0504030202020204" pitchFamily="34" charset="77"/>
              </a:defRPr>
            </a:lvl1pPr>
          </a:lstStyle>
          <a:p>
            <a:r>
              <a:rPr lang="en-GB" dirty="0"/>
              <a:t>Click to edit </a:t>
            </a:r>
            <a:br>
              <a:rPr lang="en-GB" dirty="0"/>
            </a:br>
            <a:r>
              <a:rPr lang="en-GB" dirty="0"/>
              <a:t>Divider title</a:t>
            </a:r>
          </a:p>
        </p:txBody>
      </p:sp>
      <p:pic>
        <p:nvPicPr>
          <p:cNvPr id="10" name="Graphic 16">
            <a:extLst>
              <a:ext uri="{FF2B5EF4-FFF2-40B4-BE49-F238E27FC236}">
                <a16:creationId xmlns:a16="http://schemas.microsoft.com/office/drawing/2014/main" id="{2EE3471A-515A-9D48-9C0E-A2EC937A47A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55933" y="12162460"/>
            <a:ext cx="1256401" cy="475395"/>
          </a:xfrm>
          <a:prstGeom prst="rect">
            <a:avLst/>
          </a:prstGeom>
        </p:spPr>
      </p:pic>
    </p:spTree>
    <p:extLst>
      <p:ext uri="{BB962C8B-B14F-4D97-AF65-F5344CB8AC3E}">
        <p14:creationId xmlns:p14="http://schemas.microsoft.com/office/powerpoint/2010/main" val="12840867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72D04E61-2D3B-9343-8D58-063CF0CCE7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96791" y="761999"/>
            <a:ext cx="1522235" cy="575981"/>
          </a:xfrm>
          <a:prstGeom prst="rect">
            <a:avLst/>
          </a:prstGeom>
        </p:spPr>
      </p:pic>
      <p:sp>
        <p:nvSpPr>
          <p:cNvPr id="10" name="Rectangle 9">
            <a:extLst>
              <a:ext uri="{FF2B5EF4-FFF2-40B4-BE49-F238E27FC236}">
                <a16:creationId xmlns:a16="http://schemas.microsoft.com/office/drawing/2014/main" id="{04D167EB-636E-2F49-8D89-130717900AF3}"/>
              </a:ext>
            </a:extLst>
          </p:cNvPr>
          <p:cNvSpPr/>
          <p:nvPr/>
        </p:nvSpPr>
        <p:spPr>
          <a:xfrm>
            <a:off x="0" y="0"/>
            <a:ext cx="757442"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icture Placeholder 10">
            <a:extLst>
              <a:ext uri="{FF2B5EF4-FFF2-40B4-BE49-F238E27FC236}">
                <a16:creationId xmlns:a16="http://schemas.microsoft.com/office/drawing/2014/main" id="{6C3C968F-382E-D845-A447-BA8A7CEE9E68}"/>
              </a:ext>
            </a:extLst>
          </p:cNvPr>
          <p:cNvSpPr>
            <a:spLocks noGrp="1"/>
          </p:cNvSpPr>
          <p:nvPr>
            <p:ph type="pic" sz="quarter" idx="13"/>
          </p:nvPr>
        </p:nvSpPr>
        <p:spPr>
          <a:xfrm>
            <a:off x="10666413" y="0"/>
            <a:ext cx="13716000" cy="13715107"/>
          </a:xfrm>
          <a:solidFill>
            <a:schemeClr val="bg1">
              <a:lumMod val="95000"/>
            </a:schemeClr>
          </a:solidFill>
        </p:spPr>
        <p:txBody>
          <a:bodyPr tIns="5577840"/>
          <a:lstStyle>
            <a:lvl1pPr algn="ctr">
              <a:defRPr b="0"/>
            </a:lvl1pPr>
          </a:lstStyle>
          <a:p>
            <a:r>
              <a:rPr lang="fr-FR"/>
              <a:t>Cliquez sur l'icône pour ajouter une image</a:t>
            </a:r>
            <a:endParaRPr lang="en-GB" dirty="0"/>
          </a:p>
        </p:txBody>
      </p:sp>
      <p:sp>
        <p:nvSpPr>
          <p:cNvPr id="5" name="Footer Placeholder 3">
            <a:extLst>
              <a:ext uri="{FF2B5EF4-FFF2-40B4-BE49-F238E27FC236}">
                <a16:creationId xmlns:a16="http://schemas.microsoft.com/office/drawing/2014/main" id="{A92F0540-6983-A44E-ADEC-5C865A728096}"/>
              </a:ext>
            </a:extLst>
          </p:cNvPr>
          <p:cNvSpPr>
            <a:spLocks noGrp="1"/>
          </p:cNvSpPr>
          <p:nvPr>
            <p:ph type="ftr" sz="quarter" idx="3"/>
          </p:nvPr>
        </p:nvSpPr>
        <p:spPr>
          <a:xfrm>
            <a:off x="1496791" y="12554568"/>
            <a:ext cx="7642447" cy="730250"/>
          </a:xfrm>
          <a:prstGeom prst="rect">
            <a:avLst/>
          </a:prstGeom>
        </p:spPr>
        <p:txBody>
          <a:bodyPr vert="horz" wrap="square" lIns="0" tIns="0" rIns="0" bIns="0" rtlCol="0" anchor="ctr"/>
          <a:lstStyle>
            <a:lvl1pPr marL="0" marR="0" indent="0" algn="l" defTabSz="1828709" rtl="0" eaLnBrk="1" fontAlgn="auto" latinLnBrk="0" hangingPunct="1">
              <a:lnSpc>
                <a:spcPct val="100000"/>
              </a:lnSpc>
              <a:spcBef>
                <a:spcPts val="0"/>
              </a:spcBef>
              <a:spcAft>
                <a:spcPts val="0"/>
              </a:spcAft>
              <a:buClrTx/>
              <a:buSzTx/>
              <a:buFontTx/>
              <a:buNone/>
              <a:tabLst/>
              <a:defRPr sz="800" b="0" i="0">
                <a:solidFill>
                  <a:schemeClr val="tx1"/>
                </a:solidFill>
                <a:latin typeface="Helvetica Now Text" panose="020B0504030202020204" pitchFamily="34" charset="77"/>
              </a:defRPr>
            </a:lvl1pPr>
          </a:lstStyle>
          <a:p>
            <a:r>
              <a:rPr lang="en-GB" dirty="0"/>
              <a:t>Legal Copy Helvetica Regular 8/9.6 Black</a:t>
            </a:r>
          </a:p>
        </p:txBody>
      </p:sp>
      <p:sp>
        <p:nvSpPr>
          <p:cNvPr id="8" name="Text Placeholder 4">
            <a:extLst>
              <a:ext uri="{FF2B5EF4-FFF2-40B4-BE49-F238E27FC236}">
                <a16:creationId xmlns:a16="http://schemas.microsoft.com/office/drawing/2014/main" id="{FCC3EC69-B9C7-4C47-85A4-98ABD550A2DB}"/>
              </a:ext>
            </a:extLst>
          </p:cNvPr>
          <p:cNvSpPr>
            <a:spLocks noGrp="1"/>
          </p:cNvSpPr>
          <p:nvPr>
            <p:ph type="body" sz="quarter" idx="16" hasCustomPrompt="1"/>
          </p:nvPr>
        </p:nvSpPr>
        <p:spPr>
          <a:xfrm>
            <a:off x="1496791" y="3124200"/>
            <a:ext cx="7642447" cy="8877300"/>
          </a:xfrm>
        </p:spPr>
        <p:txBody>
          <a:bodyPr/>
          <a:lstStyle>
            <a:lvl1pPr>
              <a:spcBef>
                <a:spcPts val="1400"/>
              </a:spcBef>
              <a:defRPr sz="6000">
                <a:solidFill>
                  <a:schemeClr val="tx1"/>
                </a:solidFill>
              </a:defRPr>
            </a:lvl1pPr>
            <a:lvl2pPr>
              <a:lnSpc>
                <a:spcPct val="100000"/>
              </a:lnSpc>
              <a:spcBef>
                <a:spcPts val="1000"/>
              </a:spcBef>
              <a:defRPr sz="4000">
                <a:solidFill>
                  <a:schemeClr val="tx1"/>
                </a:solidFill>
              </a:defRPr>
            </a:lvl2pPr>
            <a:lvl3pPr marL="0" indent="0">
              <a:lnSpc>
                <a:spcPct val="100000"/>
              </a:lnSpc>
              <a:spcBef>
                <a:spcPts val="4000"/>
              </a:spcBef>
              <a:spcAft>
                <a:spcPts val="1000"/>
              </a:spcAft>
              <a:buNone/>
              <a:defRPr sz="2400">
                <a:solidFill>
                  <a:schemeClr val="tx1"/>
                </a:solidFill>
              </a:defRPr>
            </a:lvl3pPr>
            <a:lvl4pPr marL="0" indent="0">
              <a:lnSpc>
                <a:spcPct val="100000"/>
              </a:lnSpc>
              <a:spcBef>
                <a:spcPts val="1000"/>
              </a:spcBef>
              <a:spcAft>
                <a:spcPts val="1000"/>
              </a:spcAft>
              <a:buNone/>
              <a:tabLst/>
              <a:defRPr>
                <a:solidFill>
                  <a:schemeClr val="tx1"/>
                </a:solidFill>
              </a:defRPr>
            </a:lvl4pPr>
            <a:lvl5pPr marL="0" indent="0">
              <a:lnSpc>
                <a:spcPct val="100000"/>
              </a:lnSpc>
              <a:spcBef>
                <a:spcPts val="1000"/>
              </a:spcBef>
              <a:spcAft>
                <a:spcPts val="1000"/>
              </a:spcAft>
              <a:buNone/>
              <a:tabLst/>
              <a:defRPr>
                <a:solidFill>
                  <a:schemeClr val="tx1"/>
                </a:solidFill>
              </a:defRPr>
            </a:lvl5pPr>
          </a:lstStyle>
          <a:p>
            <a:pPr lvl="0"/>
            <a:r>
              <a:rPr lang="en-GB" dirty="0"/>
              <a:t>First level – title. Second level – subtitle. Third level – date</a:t>
            </a:r>
          </a:p>
          <a:p>
            <a:pPr lvl="1"/>
            <a:r>
              <a:rPr lang="en-GB" dirty="0"/>
              <a:t>Second level </a:t>
            </a:r>
          </a:p>
          <a:p>
            <a:pPr lvl="2"/>
            <a:r>
              <a:rPr lang="en-GB" dirty="0"/>
              <a:t>Third level – date</a:t>
            </a:r>
          </a:p>
          <a:p>
            <a:pPr lvl="3"/>
            <a:r>
              <a:rPr lang="en-GB" dirty="0"/>
              <a:t>Fourth level</a:t>
            </a:r>
          </a:p>
          <a:p>
            <a:pPr lvl="4"/>
            <a:r>
              <a:rPr lang="en-GB" dirty="0"/>
              <a:t>Fifth level</a:t>
            </a:r>
          </a:p>
        </p:txBody>
      </p:sp>
      <p:sp>
        <p:nvSpPr>
          <p:cNvPr id="7" name="Rectangle 6">
            <a:extLst>
              <a:ext uri="{FF2B5EF4-FFF2-40B4-BE49-F238E27FC236}">
                <a16:creationId xmlns:a16="http://schemas.microsoft.com/office/drawing/2014/main" id="{09E8FF82-9FAC-4581-9739-8ED0F45E39D0}"/>
              </a:ext>
            </a:extLst>
          </p:cNvPr>
          <p:cNvSpPr/>
          <p:nvPr/>
        </p:nvSpPr>
        <p:spPr>
          <a:xfrm>
            <a:off x="0" y="0"/>
            <a:ext cx="757442"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55B47DCA-40C1-444E-9D66-A19EA7134745}"/>
              </a:ext>
            </a:extLst>
          </p:cNvPr>
          <p:cNvSpPr/>
          <p:nvPr/>
        </p:nvSpPr>
        <p:spPr>
          <a:xfrm>
            <a:off x="0" y="0"/>
            <a:ext cx="757442"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2A54C3F-2C4A-434B-BA94-298A23CFAE6A}"/>
              </a:ext>
            </a:extLst>
          </p:cNvPr>
          <p:cNvSpPr/>
          <p:nvPr userDrawn="1"/>
        </p:nvSpPr>
        <p:spPr>
          <a:xfrm>
            <a:off x="0" y="0"/>
            <a:ext cx="757442"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073337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3_image">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72D04E61-2D3B-9343-8D58-063CF0CCE7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96791" y="761999"/>
            <a:ext cx="1522235" cy="575981"/>
          </a:xfrm>
          <a:prstGeom prst="rect">
            <a:avLst/>
          </a:prstGeom>
        </p:spPr>
      </p:pic>
      <p:sp>
        <p:nvSpPr>
          <p:cNvPr id="10" name="Rectangle 9">
            <a:extLst>
              <a:ext uri="{FF2B5EF4-FFF2-40B4-BE49-F238E27FC236}">
                <a16:creationId xmlns:a16="http://schemas.microsoft.com/office/drawing/2014/main" id="{04D167EB-636E-2F49-8D89-130717900AF3}"/>
              </a:ext>
            </a:extLst>
          </p:cNvPr>
          <p:cNvSpPr/>
          <p:nvPr/>
        </p:nvSpPr>
        <p:spPr>
          <a:xfrm>
            <a:off x="0" y="0"/>
            <a:ext cx="757442"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ooter Placeholder 3">
            <a:extLst>
              <a:ext uri="{FF2B5EF4-FFF2-40B4-BE49-F238E27FC236}">
                <a16:creationId xmlns:a16="http://schemas.microsoft.com/office/drawing/2014/main" id="{A92F0540-6983-A44E-ADEC-5C865A728096}"/>
              </a:ext>
            </a:extLst>
          </p:cNvPr>
          <p:cNvSpPr>
            <a:spLocks noGrp="1"/>
          </p:cNvSpPr>
          <p:nvPr>
            <p:ph type="ftr" sz="quarter" idx="3"/>
          </p:nvPr>
        </p:nvSpPr>
        <p:spPr>
          <a:xfrm>
            <a:off x="1496791" y="12554568"/>
            <a:ext cx="7642447" cy="730250"/>
          </a:xfrm>
          <a:prstGeom prst="rect">
            <a:avLst/>
          </a:prstGeom>
        </p:spPr>
        <p:txBody>
          <a:bodyPr vert="horz" wrap="square" lIns="0" tIns="0" rIns="0" bIns="0" rtlCol="0" anchor="ctr"/>
          <a:lstStyle>
            <a:lvl1pPr marL="0" marR="0" indent="0" algn="l" defTabSz="1828709" rtl="0" eaLnBrk="1" fontAlgn="auto" latinLnBrk="0" hangingPunct="1">
              <a:lnSpc>
                <a:spcPct val="100000"/>
              </a:lnSpc>
              <a:spcBef>
                <a:spcPts val="0"/>
              </a:spcBef>
              <a:spcAft>
                <a:spcPts val="0"/>
              </a:spcAft>
              <a:buClrTx/>
              <a:buSzTx/>
              <a:buFontTx/>
              <a:buNone/>
              <a:tabLst/>
              <a:defRPr sz="800" b="0" i="0">
                <a:solidFill>
                  <a:schemeClr val="tx1"/>
                </a:solidFill>
                <a:latin typeface="Helvetica Now Text" panose="020B0504030202020204" pitchFamily="34" charset="77"/>
              </a:defRPr>
            </a:lvl1pPr>
          </a:lstStyle>
          <a:p>
            <a:r>
              <a:rPr lang="en-GB" dirty="0"/>
              <a:t>Legal Copy Helvetica Regular 8/9.6 Black</a:t>
            </a:r>
          </a:p>
        </p:txBody>
      </p:sp>
      <p:sp>
        <p:nvSpPr>
          <p:cNvPr id="8" name="Text Placeholder 4">
            <a:extLst>
              <a:ext uri="{FF2B5EF4-FFF2-40B4-BE49-F238E27FC236}">
                <a16:creationId xmlns:a16="http://schemas.microsoft.com/office/drawing/2014/main" id="{FCC3EC69-B9C7-4C47-85A4-98ABD550A2DB}"/>
              </a:ext>
            </a:extLst>
          </p:cNvPr>
          <p:cNvSpPr>
            <a:spLocks noGrp="1"/>
          </p:cNvSpPr>
          <p:nvPr>
            <p:ph type="body" sz="quarter" idx="16" hasCustomPrompt="1"/>
          </p:nvPr>
        </p:nvSpPr>
        <p:spPr>
          <a:xfrm>
            <a:off x="1496791" y="3124200"/>
            <a:ext cx="7642447" cy="8877300"/>
          </a:xfrm>
        </p:spPr>
        <p:txBody>
          <a:bodyPr/>
          <a:lstStyle>
            <a:lvl1pPr>
              <a:spcBef>
                <a:spcPts val="1400"/>
              </a:spcBef>
              <a:defRPr sz="6000">
                <a:solidFill>
                  <a:schemeClr val="tx1"/>
                </a:solidFill>
              </a:defRPr>
            </a:lvl1pPr>
            <a:lvl2pPr>
              <a:lnSpc>
                <a:spcPct val="100000"/>
              </a:lnSpc>
              <a:spcBef>
                <a:spcPts val="1000"/>
              </a:spcBef>
              <a:defRPr sz="4000">
                <a:solidFill>
                  <a:schemeClr val="tx1"/>
                </a:solidFill>
              </a:defRPr>
            </a:lvl2pPr>
            <a:lvl3pPr marL="0" indent="0">
              <a:lnSpc>
                <a:spcPct val="100000"/>
              </a:lnSpc>
              <a:spcBef>
                <a:spcPts val="4000"/>
              </a:spcBef>
              <a:spcAft>
                <a:spcPts val="1000"/>
              </a:spcAft>
              <a:buNone/>
              <a:defRPr sz="2400">
                <a:solidFill>
                  <a:schemeClr val="tx1"/>
                </a:solidFill>
              </a:defRPr>
            </a:lvl3pPr>
            <a:lvl4pPr marL="0" indent="0">
              <a:lnSpc>
                <a:spcPct val="100000"/>
              </a:lnSpc>
              <a:spcBef>
                <a:spcPts val="1000"/>
              </a:spcBef>
              <a:spcAft>
                <a:spcPts val="1000"/>
              </a:spcAft>
              <a:buNone/>
              <a:tabLst/>
              <a:defRPr>
                <a:solidFill>
                  <a:schemeClr val="tx1"/>
                </a:solidFill>
              </a:defRPr>
            </a:lvl4pPr>
            <a:lvl5pPr marL="0" indent="0">
              <a:lnSpc>
                <a:spcPct val="100000"/>
              </a:lnSpc>
              <a:spcBef>
                <a:spcPts val="1000"/>
              </a:spcBef>
              <a:spcAft>
                <a:spcPts val="1000"/>
              </a:spcAft>
              <a:buNone/>
              <a:tabLst/>
              <a:defRPr>
                <a:solidFill>
                  <a:schemeClr val="tx1"/>
                </a:solidFill>
              </a:defRPr>
            </a:lvl5pPr>
          </a:lstStyle>
          <a:p>
            <a:pPr lvl="0"/>
            <a:r>
              <a:rPr lang="en-GB" dirty="0"/>
              <a:t>First level – title. Second level – subtitle. Third level – date</a:t>
            </a:r>
          </a:p>
          <a:p>
            <a:pPr lvl="1"/>
            <a:r>
              <a:rPr lang="en-GB" dirty="0"/>
              <a:t>Second level </a:t>
            </a:r>
          </a:p>
          <a:p>
            <a:pPr lvl="2"/>
            <a:r>
              <a:rPr lang="en-GB" dirty="0"/>
              <a:t>Third level – date</a:t>
            </a:r>
          </a:p>
          <a:p>
            <a:pPr lvl="3"/>
            <a:r>
              <a:rPr lang="en-GB" dirty="0"/>
              <a:t>Fourth level</a:t>
            </a:r>
          </a:p>
          <a:p>
            <a:pPr lvl="4"/>
            <a:r>
              <a:rPr lang="en-GB" dirty="0"/>
              <a:t>Fifth level</a:t>
            </a:r>
          </a:p>
        </p:txBody>
      </p:sp>
      <p:sp>
        <p:nvSpPr>
          <p:cNvPr id="7" name="Rectangle 6">
            <a:extLst>
              <a:ext uri="{FF2B5EF4-FFF2-40B4-BE49-F238E27FC236}">
                <a16:creationId xmlns:a16="http://schemas.microsoft.com/office/drawing/2014/main" id="{09E8FF82-9FAC-4581-9739-8ED0F45E39D0}"/>
              </a:ext>
            </a:extLst>
          </p:cNvPr>
          <p:cNvSpPr/>
          <p:nvPr/>
        </p:nvSpPr>
        <p:spPr>
          <a:xfrm>
            <a:off x="0" y="0"/>
            <a:ext cx="757442"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55B47DCA-40C1-444E-9D66-A19EA7134745}"/>
              </a:ext>
            </a:extLst>
          </p:cNvPr>
          <p:cNvSpPr/>
          <p:nvPr/>
        </p:nvSpPr>
        <p:spPr>
          <a:xfrm>
            <a:off x="0" y="0"/>
            <a:ext cx="757442"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2A54C3F-2C4A-434B-BA94-298A23CFAE6A}"/>
              </a:ext>
            </a:extLst>
          </p:cNvPr>
          <p:cNvSpPr/>
          <p:nvPr userDrawn="1"/>
        </p:nvSpPr>
        <p:spPr>
          <a:xfrm>
            <a:off x="0" y="0"/>
            <a:ext cx="757442"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Placeholder 36">
            <a:extLst>
              <a:ext uri="{FF2B5EF4-FFF2-40B4-BE49-F238E27FC236}">
                <a16:creationId xmlns:a16="http://schemas.microsoft.com/office/drawing/2014/main" id="{A8B9D7FD-619E-2340-849E-CBE5236E20E1}"/>
              </a:ext>
            </a:extLst>
          </p:cNvPr>
          <p:cNvPicPr>
            <a:picLocks noChangeAspect="1"/>
          </p:cNvPicPr>
          <p:nvPr userDrawn="1"/>
        </p:nvPicPr>
        <p:blipFill rotWithShape="1">
          <a:blip r:embed="rId4"/>
          <a:srcRect l="41934" r="-6"/>
          <a:stretch/>
        </p:blipFill>
        <p:spPr>
          <a:xfrm>
            <a:off x="10666413" y="0"/>
            <a:ext cx="13716000" cy="13715107"/>
          </a:xfrm>
          <a:prstGeom prst="rect">
            <a:avLst/>
          </a:prstGeom>
        </p:spPr>
      </p:pic>
    </p:spTree>
    <p:extLst>
      <p:ext uri="{BB962C8B-B14F-4D97-AF65-F5344CB8AC3E}">
        <p14:creationId xmlns:p14="http://schemas.microsoft.com/office/powerpoint/2010/main" val="1145291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Slide 4">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F7596380-44AA-9B4A-A70A-B6B7382B02B8}"/>
              </a:ext>
            </a:extLst>
          </p:cNvPr>
          <p:cNvSpPr>
            <a:spLocks noGrp="1"/>
          </p:cNvSpPr>
          <p:nvPr>
            <p:ph type="pic" sz="quarter" idx="13"/>
          </p:nvPr>
        </p:nvSpPr>
        <p:spPr>
          <a:xfrm>
            <a:off x="3044825" y="0"/>
            <a:ext cx="12966486" cy="13715107"/>
          </a:xfrm>
          <a:solidFill>
            <a:schemeClr val="bg1">
              <a:lumMod val="95000"/>
            </a:schemeClr>
          </a:solidFill>
        </p:spPr>
        <p:txBody>
          <a:bodyPr tIns="5669280"/>
          <a:lstStyle>
            <a:lvl1pPr algn="ctr">
              <a:defRPr/>
            </a:lvl1pPr>
          </a:lstStyle>
          <a:p>
            <a:r>
              <a:rPr lang="fr-FR"/>
              <a:t>Cliquez sur l'icône pour ajouter une image</a:t>
            </a:r>
            <a:endParaRPr lang="en-GB"/>
          </a:p>
        </p:txBody>
      </p:sp>
      <p:pic>
        <p:nvPicPr>
          <p:cNvPr id="8" name="Graphic 7">
            <a:extLst>
              <a:ext uri="{FF2B5EF4-FFF2-40B4-BE49-F238E27FC236}">
                <a16:creationId xmlns:a16="http://schemas.microsoft.com/office/drawing/2014/main" id="{8E1BD47D-8051-FF49-996A-97F39DAA8F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2000" y="761999"/>
            <a:ext cx="1522235" cy="575981"/>
          </a:xfrm>
          <a:prstGeom prst="rect">
            <a:avLst/>
          </a:prstGeom>
        </p:spPr>
      </p:pic>
      <p:sp>
        <p:nvSpPr>
          <p:cNvPr id="9" name="Footer Placeholder 3">
            <a:extLst>
              <a:ext uri="{FF2B5EF4-FFF2-40B4-BE49-F238E27FC236}">
                <a16:creationId xmlns:a16="http://schemas.microsoft.com/office/drawing/2014/main" id="{E6D85B0E-0EBF-7145-BA52-997F84B0DB8C}"/>
              </a:ext>
            </a:extLst>
          </p:cNvPr>
          <p:cNvSpPr>
            <a:spLocks noGrp="1"/>
          </p:cNvSpPr>
          <p:nvPr>
            <p:ph type="ftr" sz="quarter" idx="3"/>
          </p:nvPr>
        </p:nvSpPr>
        <p:spPr>
          <a:xfrm>
            <a:off x="16728291" y="12554568"/>
            <a:ext cx="6899365" cy="730250"/>
          </a:xfrm>
          <a:prstGeom prst="rect">
            <a:avLst/>
          </a:prstGeom>
        </p:spPr>
        <p:txBody>
          <a:bodyPr vert="horz" wrap="square" lIns="0" tIns="0" rIns="0" bIns="0" rtlCol="0" anchor="ctr"/>
          <a:lstStyle>
            <a:lvl1pPr marL="0" marR="0" indent="0" algn="r" defTabSz="1828709" rtl="0" eaLnBrk="1" fontAlgn="auto" latinLnBrk="0" hangingPunct="1">
              <a:lnSpc>
                <a:spcPct val="100000"/>
              </a:lnSpc>
              <a:spcBef>
                <a:spcPts val="0"/>
              </a:spcBef>
              <a:spcAft>
                <a:spcPts val="0"/>
              </a:spcAft>
              <a:buClrTx/>
              <a:buSzTx/>
              <a:buFontTx/>
              <a:buNone/>
              <a:tabLst/>
              <a:defRPr sz="800" b="0" i="0">
                <a:solidFill>
                  <a:schemeClr val="tx1"/>
                </a:solidFill>
                <a:latin typeface="Helvetica Now Text" panose="020B0504030202020204" pitchFamily="34" charset="77"/>
              </a:defRPr>
            </a:lvl1pPr>
          </a:lstStyle>
          <a:p>
            <a:r>
              <a:rPr lang="en-GB" dirty="0"/>
              <a:t>Legal Copy Helvetica Regular 8/9.6 Black</a:t>
            </a:r>
          </a:p>
        </p:txBody>
      </p:sp>
      <p:sp>
        <p:nvSpPr>
          <p:cNvPr id="12" name="Text Placeholder 4">
            <a:extLst>
              <a:ext uri="{FF2B5EF4-FFF2-40B4-BE49-F238E27FC236}">
                <a16:creationId xmlns:a16="http://schemas.microsoft.com/office/drawing/2014/main" id="{8EFE0667-A6DC-BB45-B75C-FD044D4032C7}"/>
              </a:ext>
            </a:extLst>
          </p:cNvPr>
          <p:cNvSpPr>
            <a:spLocks noGrp="1"/>
          </p:cNvSpPr>
          <p:nvPr>
            <p:ph type="body" sz="quarter" idx="16" hasCustomPrompt="1"/>
          </p:nvPr>
        </p:nvSpPr>
        <p:spPr>
          <a:xfrm>
            <a:off x="16728291" y="3124200"/>
            <a:ext cx="6883910" cy="8877300"/>
          </a:xfrm>
        </p:spPr>
        <p:txBody>
          <a:bodyPr/>
          <a:lstStyle>
            <a:lvl1pPr>
              <a:spcBef>
                <a:spcPts val="1400"/>
              </a:spcBef>
              <a:defRPr sz="6000">
                <a:solidFill>
                  <a:schemeClr val="tx1"/>
                </a:solidFill>
              </a:defRPr>
            </a:lvl1pPr>
            <a:lvl2pPr>
              <a:lnSpc>
                <a:spcPct val="100000"/>
              </a:lnSpc>
              <a:spcBef>
                <a:spcPts val="1000"/>
              </a:spcBef>
              <a:defRPr sz="4000">
                <a:solidFill>
                  <a:schemeClr val="tx1"/>
                </a:solidFill>
              </a:defRPr>
            </a:lvl2pPr>
            <a:lvl3pPr marL="0" indent="0">
              <a:lnSpc>
                <a:spcPct val="100000"/>
              </a:lnSpc>
              <a:spcBef>
                <a:spcPts val="4000"/>
              </a:spcBef>
              <a:spcAft>
                <a:spcPts val="1000"/>
              </a:spcAft>
              <a:buNone/>
              <a:defRPr sz="2400">
                <a:solidFill>
                  <a:schemeClr val="tx1"/>
                </a:solidFill>
              </a:defRPr>
            </a:lvl3pPr>
            <a:lvl4pPr marL="0" indent="0">
              <a:lnSpc>
                <a:spcPct val="100000"/>
              </a:lnSpc>
              <a:spcBef>
                <a:spcPts val="1000"/>
              </a:spcBef>
              <a:spcAft>
                <a:spcPts val="1000"/>
              </a:spcAft>
              <a:buNone/>
              <a:tabLst/>
              <a:defRPr>
                <a:solidFill>
                  <a:schemeClr val="tx1"/>
                </a:solidFill>
              </a:defRPr>
            </a:lvl4pPr>
            <a:lvl5pPr marL="0" indent="0">
              <a:lnSpc>
                <a:spcPct val="100000"/>
              </a:lnSpc>
              <a:spcBef>
                <a:spcPts val="1000"/>
              </a:spcBef>
              <a:spcAft>
                <a:spcPts val="1000"/>
              </a:spcAft>
              <a:buNone/>
              <a:tabLst/>
              <a:defRPr>
                <a:solidFill>
                  <a:schemeClr val="tx1"/>
                </a:solidFill>
              </a:defRPr>
            </a:lvl5pPr>
          </a:lstStyle>
          <a:p>
            <a:pPr lvl="0"/>
            <a:r>
              <a:rPr lang="en-GB" dirty="0"/>
              <a:t>First level – title</a:t>
            </a:r>
            <a:br>
              <a:rPr lang="en-GB" dirty="0"/>
            </a:br>
            <a:r>
              <a:rPr lang="en-GB" dirty="0"/>
              <a:t>Second level – subtitle</a:t>
            </a:r>
            <a:br>
              <a:rPr lang="en-GB" dirty="0"/>
            </a:br>
            <a:r>
              <a:rPr lang="en-GB" dirty="0"/>
              <a:t>Third level – date</a:t>
            </a:r>
          </a:p>
          <a:p>
            <a:pPr lvl="1"/>
            <a:r>
              <a:rPr lang="en-GB" dirty="0"/>
              <a:t>Second level</a:t>
            </a:r>
          </a:p>
          <a:p>
            <a:pPr lvl="2"/>
            <a:r>
              <a:rPr lang="en-GB" dirty="0"/>
              <a:t>Third level – date</a:t>
            </a:r>
          </a:p>
          <a:p>
            <a:pPr lvl="3"/>
            <a:r>
              <a:rPr lang="en-GB" dirty="0"/>
              <a:t>Fourth level</a:t>
            </a:r>
          </a:p>
          <a:p>
            <a:pPr lvl="4"/>
            <a:r>
              <a:rPr lang="en-GB" dirty="0"/>
              <a:t>Fifth level</a:t>
            </a:r>
          </a:p>
        </p:txBody>
      </p:sp>
      <p:pic>
        <p:nvPicPr>
          <p:cNvPr id="6" name="Graphic 5">
            <a:extLst>
              <a:ext uri="{FF2B5EF4-FFF2-40B4-BE49-F238E27FC236}">
                <a16:creationId xmlns:a16="http://schemas.microsoft.com/office/drawing/2014/main" id="{49E251BA-D576-4F2D-A8CA-DDB830A0D185}"/>
              </a:ext>
            </a:extLst>
          </p:cNvPr>
          <p:cNvPicPr>
            <a:picLocks noChangeAspect="1"/>
          </p:cNvPicPr>
          <p:nvPr/>
        </p:nvPicPr>
        <p:blipFill>
          <a:blip r:embed="rId2">
            <a:extLst>
              <a:ext uri="{96DAC541-7B7A-43D3-8B79-37D633B846F1}">
                <asvg:svgBlip xmlns:asvg="http://schemas.microsoft.com/office/drawing/2016/SVG/main" r:embed="rId4"/>
              </a:ext>
            </a:extLst>
          </a:blip>
          <a:stretch>
            <a:fillRect/>
          </a:stretch>
        </p:blipFill>
        <p:spPr>
          <a:xfrm>
            <a:off x="762000" y="761999"/>
            <a:ext cx="1522235" cy="575981"/>
          </a:xfrm>
          <a:prstGeom prst="rect">
            <a:avLst/>
          </a:prstGeom>
        </p:spPr>
      </p:pic>
      <p:pic>
        <p:nvPicPr>
          <p:cNvPr id="7" name="Graphic 6">
            <a:extLst>
              <a:ext uri="{FF2B5EF4-FFF2-40B4-BE49-F238E27FC236}">
                <a16:creationId xmlns:a16="http://schemas.microsoft.com/office/drawing/2014/main" id="{89E63ECD-EC64-4F43-A0E7-73EE81CABFD7}"/>
              </a:ext>
            </a:extLst>
          </p:cNvPr>
          <p:cNvPicPr>
            <a:picLocks noChangeAspect="1"/>
          </p:cNvPicPr>
          <p:nvPr/>
        </p:nvPicPr>
        <p:blipFill>
          <a:blip r:embed="rId2">
            <a:extLst>
              <a:ext uri="{96DAC541-7B7A-43D3-8B79-37D633B846F1}">
                <asvg:svgBlip xmlns:asvg="http://schemas.microsoft.com/office/drawing/2016/SVG/main" r:embed="rId4"/>
              </a:ext>
            </a:extLst>
          </a:blip>
          <a:stretch>
            <a:fillRect/>
          </a:stretch>
        </p:blipFill>
        <p:spPr>
          <a:xfrm>
            <a:off x="762000" y="761999"/>
            <a:ext cx="1522235" cy="575981"/>
          </a:xfrm>
          <a:prstGeom prst="rect">
            <a:avLst/>
          </a:prstGeom>
        </p:spPr>
      </p:pic>
      <p:pic>
        <p:nvPicPr>
          <p:cNvPr id="10" name="Graphic 9">
            <a:extLst>
              <a:ext uri="{FF2B5EF4-FFF2-40B4-BE49-F238E27FC236}">
                <a16:creationId xmlns:a16="http://schemas.microsoft.com/office/drawing/2014/main" id="{993F7E65-547E-4AF2-918B-72EBCE47627E}"/>
              </a:ext>
            </a:extLst>
          </p:cNvPr>
          <p:cNvPicPr>
            <a:picLocks noChangeAspect="1"/>
          </p:cNvPicPr>
          <p:nvPr userDrawn="1"/>
        </p:nvPicPr>
        <p:blipFill>
          <a:blip r:embed="rId2">
            <a:extLst>
              <a:ext uri="{96DAC541-7B7A-43D3-8B79-37D633B846F1}">
                <asvg:svgBlip xmlns:asvg="http://schemas.microsoft.com/office/drawing/2016/SVG/main" r:embed="rId4"/>
              </a:ext>
            </a:extLst>
          </a:blip>
          <a:stretch>
            <a:fillRect/>
          </a:stretch>
        </p:blipFill>
        <p:spPr>
          <a:xfrm>
            <a:off x="762000" y="761999"/>
            <a:ext cx="1522235" cy="575981"/>
          </a:xfrm>
          <a:prstGeom prst="rect">
            <a:avLst/>
          </a:prstGeom>
        </p:spPr>
      </p:pic>
    </p:spTree>
    <p:extLst>
      <p:ext uri="{BB962C8B-B14F-4D97-AF65-F5344CB8AC3E}">
        <p14:creationId xmlns:p14="http://schemas.microsoft.com/office/powerpoint/2010/main" val="3824375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4_imag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8E1BD47D-8051-FF49-996A-97F39DAA8F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2000" y="761999"/>
            <a:ext cx="1522235" cy="575981"/>
          </a:xfrm>
          <a:prstGeom prst="rect">
            <a:avLst/>
          </a:prstGeom>
        </p:spPr>
      </p:pic>
      <p:sp>
        <p:nvSpPr>
          <p:cNvPr id="9" name="Footer Placeholder 3">
            <a:extLst>
              <a:ext uri="{FF2B5EF4-FFF2-40B4-BE49-F238E27FC236}">
                <a16:creationId xmlns:a16="http://schemas.microsoft.com/office/drawing/2014/main" id="{E6D85B0E-0EBF-7145-BA52-997F84B0DB8C}"/>
              </a:ext>
            </a:extLst>
          </p:cNvPr>
          <p:cNvSpPr>
            <a:spLocks noGrp="1"/>
          </p:cNvSpPr>
          <p:nvPr>
            <p:ph type="ftr" sz="quarter" idx="3"/>
          </p:nvPr>
        </p:nvSpPr>
        <p:spPr>
          <a:xfrm>
            <a:off x="16728291" y="12554568"/>
            <a:ext cx="6899365" cy="730250"/>
          </a:xfrm>
          <a:prstGeom prst="rect">
            <a:avLst/>
          </a:prstGeom>
        </p:spPr>
        <p:txBody>
          <a:bodyPr vert="horz" wrap="square" lIns="0" tIns="0" rIns="0" bIns="0" rtlCol="0" anchor="ctr"/>
          <a:lstStyle>
            <a:lvl1pPr marL="0" marR="0" indent="0" algn="r" defTabSz="1828709" rtl="0" eaLnBrk="1" fontAlgn="auto" latinLnBrk="0" hangingPunct="1">
              <a:lnSpc>
                <a:spcPct val="100000"/>
              </a:lnSpc>
              <a:spcBef>
                <a:spcPts val="0"/>
              </a:spcBef>
              <a:spcAft>
                <a:spcPts val="0"/>
              </a:spcAft>
              <a:buClrTx/>
              <a:buSzTx/>
              <a:buFontTx/>
              <a:buNone/>
              <a:tabLst/>
              <a:defRPr sz="800" b="0" i="0">
                <a:solidFill>
                  <a:schemeClr val="tx1"/>
                </a:solidFill>
                <a:latin typeface="Helvetica Now Text" panose="020B0504030202020204" pitchFamily="34" charset="77"/>
              </a:defRPr>
            </a:lvl1pPr>
          </a:lstStyle>
          <a:p>
            <a:r>
              <a:rPr lang="en-GB" dirty="0"/>
              <a:t>Legal Copy Helvetica Regular 8/9.6 Black</a:t>
            </a:r>
          </a:p>
        </p:txBody>
      </p:sp>
      <p:sp>
        <p:nvSpPr>
          <p:cNvPr id="12" name="Text Placeholder 4">
            <a:extLst>
              <a:ext uri="{FF2B5EF4-FFF2-40B4-BE49-F238E27FC236}">
                <a16:creationId xmlns:a16="http://schemas.microsoft.com/office/drawing/2014/main" id="{8EFE0667-A6DC-BB45-B75C-FD044D4032C7}"/>
              </a:ext>
            </a:extLst>
          </p:cNvPr>
          <p:cNvSpPr>
            <a:spLocks noGrp="1"/>
          </p:cNvSpPr>
          <p:nvPr>
            <p:ph type="body" sz="quarter" idx="16" hasCustomPrompt="1"/>
          </p:nvPr>
        </p:nvSpPr>
        <p:spPr>
          <a:xfrm>
            <a:off x="16728291" y="3124200"/>
            <a:ext cx="6883910" cy="8877300"/>
          </a:xfrm>
        </p:spPr>
        <p:txBody>
          <a:bodyPr/>
          <a:lstStyle>
            <a:lvl1pPr>
              <a:spcBef>
                <a:spcPts val="1400"/>
              </a:spcBef>
              <a:defRPr sz="6000">
                <a:solidFill>
                  <a:schemeClr val="tx1"/>
                </a:solidFill>
              </a:defRPr>
            </a:lvl1pPr>
            <a:lvl2pPr>
              <a:lnSpc>
                <a:spcPct val="100000"/>
              </a:lnSpc>
              <a:spcBef>
                <a:spcPts val="1000"/>
              </a:spcBef>
              <a:defRPr sz="4000">
                <a:solidFill>
                  <a:schemeClr val="tx1"/>
                </a:solidFill>
              </a:defRPr>
            </a:lvl2pPr>
            <a:lvl3pPr marL="0" indent="0">
              <a:lnSpc>
                <a:spcPct val="100000"/>
              </a:lnSpc>
              <a:spcBef>
                <a:spcPts val="4000"/>
              </a:spcBef>
              <a:spcAft>
                <a:spcPts val="1000"/>
              </a:spcAft>
              <a:buNone/>
              <a:defRPr sz="2400">
                <a:solidFill>
                  <a:schemeClr val="tx1"/>
                </a:solidFill>
              </a:defRPr>
            </a:lvl3pPr>
            <a:lvl4pPr marL="0" indent="0">
              <a:lnSpc>
                <a:spcPct val="100000"/>
              </a:lnSpc>
              <a:spcBef>
                <a:spcPts val="1000"/>
              </a:spcBef>
              <a:spcAft>
                <a:spcPts val="1000"/>
              </a:spcAft>
              <a:buNone/>
              <a:tabLst/>
              <a:defRPr>
                <a:solidFill>
                  <a:schemeClr val="tx1"/>
                </a:solidFill>
              </a:defRPr>
            </a:lvl4pPr>
            <a:lvl5pPr marL="0" indent="0">
              <a:lnSpc>
                <a:spcPct val="100000"/>
              </a:lnSpc>
              <a:spcBef>
                <a:spcPts val="1000"/>
              </a:spcBef>
              <a:spcAft>
                <a:spcPts val="1000"/>
              </a:spcAft>
              <a:buNone/>
              <a:tabLst/>
              <a:defRPr>
                <a:solidFill>
                  <a:schemeClr val="tx1"/>
                </a:solidFill>
              </a:defRPr>
            </a:lvl5pPr>
          </a:lstStyle>
          <a:p>
            <a:pPr lvl="0"/>
            <a:r>
              <a:rPr lang="en-GB" dirty="0"/>
              <a:t>First level – title</a:t>
            </a:r>
            <a:br>
              <a:rPr lang="en-GB" dirty="0"/>
            </a:br>
            <a:r>
              <a:rPr lang="en-GB" dirty="0"/>
              <a:t>Second level – subtitle</a:t>
            </a:r>
            <a:br>
              <a:rPr lang="en-GB" dirty="0"/>
            </a:br>
            <a:r>
              <a:rPr lang="en-GB" dirty="0"/>
              <a:t>Third level – date</a:t>
            </a:r>
          </a:p>
          <a:p>
            <a:pPr lvl="1"/>
            <a:r>
              <a:rPr lang="en-GB" dirty="0"/>
              <a:t>Second level</a:t>
            </a:r>
          </a:p>
          <a:p>
            <a:pPr lvl="2"/>
            <a:r>
              <a:rPr lang="en-GB" dirty="0"/>
              <a:t>Third level – date</a:t>
            </a:r>
          </a:p>
          <a:p>
            <a:pPr lvl="3"/>
            <a:r>
              <a:rPr lang="en-GB" dirty="0"/>
              <a:t>Fourth level</a:t>
            </a:r>
          </a:p>
          <a:p>
            <a:pPr lvl="4"/>
            <a:r>
              <a:rPr lang="en-GB" dirty="0"/>
              <a:t>Fifth level</a:t>
            </a:r>
          </a:p>
        </p:txBody>
      </p:sp>
      <p:pic>
        <p:nvPicPr>
          <p:cNvPr id="6" name="Graphic 5">
            <a:extLst>
              <a:ext uri="{FF2B5EF4-FFF2-40B4-BE49-F238E27FC236}">
                <a16:creationId xmlns:a16="http://schemas.microsoft.com/office/drawing/2014/main" id="{49E251BA-D576-4F2D-A8CA-DDB830A0D185}"/>
              </a:ext>
            </a:extLst>
          </p:cNvPr>
          <p:cNvPicPr>
            <a:picLocks noChangeAspect="1"/>
          </p:cNvPicPr>
          <p:nvPr/>
        </p:nvPicPr>
        <p:blipFill>
          <a:blip r:embed="rId2">
            <a:extLst>
              <a:ext uri="{96DAC541-7B7A-43D3-8B79-37D633B846F1}">
                <asvg:svgBlip xmlns:asvg="http://schemas.microsoft.com/office/drawing/2016/SVG/main" r:embed="rId4"/>
              </a:ext>
            </a:extLst>
          </a:blip>
          <a:stretch>
            <a:fillRect/>
          </a:stretch>
        </p:blipFill>
        <p:spPr>
          <a:xfrm>
            <a:off x="762000" y="761999"/>
            <a:ext cx="1522235" cy="575981"/>
          </a:xfrm>
          <a:prstGeom prst="rect">
            <a:avLst/>
          </a:prstGeom>
        </p:spPr>
      </p:pic>
      <p:pic>
        <p:nvPicPr>
          <p:cNvPr id="7" name="Graphic 6">
            <a:extLst>
              <a:ext uri="{FF2B5EF4-FFF2-40B4-BE49-F238E27FC236}">
                <a16:creationId xmlns:a16="http://schemas.microsoft.com/office/drawing/2014/main" id="{89E63ECD-EC64-4F43-A0E7-73EE81CABFD7}"/>
              </a:ext>
            </a:extLst>
          </p:cNvPr>
          <p:cNvPicPr>
            <a:picLocks noChangeAspect="1"/>
          </p:cNvPicPr>
          <p:nvPr/>
        </p:nvPicPr>
        <p:blipFill>
          <a:blip r:embed="rId2">
            <a:extLst>
              <a:ext uri="{96DAC541-7B7A-43D3-8B79-37D633B846F1}">
                <asvg:svgBlip xmlns:asvg="http://schemas.microsoft.com/office/drawing/2016/SVG/main" r:embed="rId4"/>
              </a:ext>
            </a:extLst>
          </a:blip>
          <a:stretch>
            <a:fillRect/>
          </a:stretch>
        </p:blipFill>
        <p:spPr>
          <a:xfrm>
            <a:off x="762000" y="761999"/>
            <a:ext cx="1522235" cy="575981"/>
          </a:xfrm>
          <a:prstGeom prst="rect">
            <a:avLst/>
          </a:prstGeom>
        </p:spPr>
      </p:pic>
      <p:pic>
        <p:nvPicPr>
          <p:cNvPr id="10" name="Graphic 9">
            <a:extLst>
              <a:ext uri="{FF2B5EF4-FFF2-40B4-BE49-F238E27FC236}">
                <a16:creationId xmlns:a16="http://schemas.microsoft.com/office/drawing/2014/main" id="{993F7E65-547E-4AF2-918B-72EBCE47627E}"/>
              </a:ext>
            </a:extLst>
          </p:cNvPr>
          <p:cNvPicPr>
            <a:picLocks noChangeAspect="1"/>
          </p:cNvPicPr>
          <p:nvPr userDrawn="1"/>
        </p:nvPicPr>
        <p:blipFill>
          <a:blip r:embed="rId2">
            <a:extLst>
              <a:ext uri="{96DAC541-7B7A-43D3-8B79-37D633B846F1}">
                <asvg:svgBlip xmlns:asvg="http://schemas.microsoft.com/office/drawing/2016/SVG/main" r:embed="rId4"/>
              </a:ext>
            </a:extLst>
          </a:blip>
          <a:stretch>
            <a:fillRect/>
          </a:stretch>
        </p:blipFill>
        <p:spPr>
          <a:xfrm>
            <a:off x="762000" y="761999"/>
            <a:ext cx="1522235" cy="575981"/>
          </a:xfrm>
          <a:prstGeom prst="rect">
            <a:avLst/>
          </a:prstGeom>
        </p:spPr>
      </p:pic>
      <p:pic>
        <p:nvPicPr>
          <p:cNvPr id="14" name="Picture Placeholder 9">
            <a:extLst>
              <a:ext uri="{FF2B5EF4-FFF2-40B4-BE49-F238E27FC236}">
                <a16:creationId xmlns:a16="http://schemas.microsoft.com/office/drawing/2014/main" id="{B7999D87-449E-B548-A4B0-E7455602C6A4}"/>
              </a:ext>
            </a:extLst>
          </p:cNvPr>
          <p:cNvPicPr>
            <a:picLocks noChangeAspect="1"/>
          </p:cNvPicPr>
          <p:nvPr userDrawn="1"/>
        </p:nvPicPr>
        <p:blipFill rotWithShape="1">
          <a:blip r:embed="rId5"/>
          <a:srcRect t="55" b="55"/>
          <a:stretch/>
        </p:blipFill>
        <p:spPr>
          <a:xfrm>
            <a:off x="3044825" y="-1"/>
            <a:ext cx="12966486" cy="13715107"/>
          </a:xfrm>
          <a:prstGeom prst="rect">
            <a:avLst/>
          </a:prstGeom>
        </p:spPr>
      </p:pic>
    </p:spTree>
    <p:extLst>
      <p:ext uri="{BB962C8B-B14F-4D97-AF65-F5344CB8AC3E}">
        <p14:creationId xmlns:p14="http://schemas.microsoft.com/office/powerpoint/2010/main" val="1958490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vider Slide">
    <p:bg>
      <p:bgPr>
        <a:solidFill>
          <a:srgbClr val="E5EFF0"/>
        </a:solidFill>
        <a:effectLst/>
      </p:bgPr>
    </p:bg>
    <p:spTree>
      <p:nvGrpSpPr>
        <p:cNvPr id="1" name=""/>
        <p:cNvGrpSpPr/>
        <p:nvPr/>
      </p:nvGrpSpPr>
      <p:grpSpPr>
        <a:xfrm>
          <a:off x="0" y="0"/>
          <a:ext cx="0" cy="0"/>
          <a:chOff x="0" y="0"/>
          <a:chExt cx="0" cy="0"/>
        </a:xfrm>
      </p:grpSpPr>
      <p:sp>
        <p:nvSpPr>
          <p:cNvPr id="8" name="Picture Placeholder 10">
            <a:extLst>
              <a:ext uri="{FF2B5EF4-FFF2-40B4-BE49-F238E27FC236}">
                <a16:creationId xmlns:a16="http://schemas.microsoft.com/office/drawing/2014/main" id="{5BB202A0-3E3B-F343-940D-EC8DA58AFD3D}"/>
              </a:ext>
            </a:extLst>
          </p:cNvPr>
          <p:cNvSpPr>
            <a:spLocks noGrp="1"/>
          </p:cNvSpPr>
          <p:nvPr>
            <p:ph type="pic" sz="quarter" idx="14"/>
          </p:nvPr>
        </p:nvSpPr>
        <p:spPr>
          <a:xfrm>
            <a:off x="9902825" y="0"/>
            <a:ext cx="14479588" cy="13715107"/>
          </a:xfrm>
          <a:noFill/>
        </p:spPr>
        <p:txBody>
          <a:bodyPr tIns="5669280"/>
          <a:lstStyle>
            <a:lvl1pPr algn="ctr">
              <a:defRPr/>
            </a:lvl1pPr>
          </a:lstStyle>
          <a:p>
            <a:r>
              <a:rPr lang="fr-FR"/>
              <a:t>Cliquez sur l'icône pour ajouter une image</a:t>
            </a:r>
            <a:endParaRPr lang="en-GB"/>
          </a:p>
        </p:txBody>
      </p:sp>
      <p:sp>
        <p:nvSpPr>
          <p:cNvPr id="2" name="Title 1">
            <a:extLst>
              <a:ext uri="{FF2B5EF4-FFF2-40B4-BE49-F238E27FC236}">
                <a16:creationId xmlns:a16="http://schemas.microsoft.com/office/drawing/2014/main" id="{B7F3DFE6-CF7F-6941-BD95-6D8F3550836E}"/>
              </a:ext>
            </a:extLst>
          </p:cNvPr>
          <p:cNvSpPr>
            <a:spLocks noGrp="1"/>
          </p:cNvSpPr>
          <p:nvPr>
            <p:ph type="title" hasCustomPrompt="1"/>
          </p:nvPr>
        </p:nvSpPr>
        <p:spPr>
          <a:xfrm>
            <a:off x="721920" y="5141571"/>
            <a:ext cx="8409890" cy="1868998"/>
          </a:xfrm>
        </p:spPr>
        <p:txBody>
          <a:bodyPr anchor="t">
            <a:noAutofit/>
          </a:bodyPr>
          <a:lstStyle>
            <a:lvl1pPr algn="l">
              <a:lnSpc>
                <a:spcPct val="100000"/>
              </a:lnSpc>
              <a:defRPr sz="5000" b="0" i="0">
                <a:solidFill>
                  <a:schemeClr val="tx1"/>
                </a:solidFill>
                <a:latin typeface="Helvetica Now Text" panose="020B0504030202020204" pitchFamily="34" charset="77"/>
              </a:defRPr>
            </a:lvl1pPr>
          </a:lstStyle>
          <a:p>
            <a:r>
              <a:rPr lang="en-GB" dirty="0"/>
              <a:t>Click to edit </a:t>
            </a:r>
            <a:br>
              <a:rPr lang="en-GB" dirty="0"/>
            </a:br>
            <a:r>
              <a:rPr lang="en-GB" dirty="0"/>
              <a:t>Divider title</a:t>
            </a:r>
          </a:p>
        </p:txBody>
      </p:sp>
      <p:sp>
        <p:nvSpPr>
          <p:cNvPr id="3" name="Slide Number Placeholder 2">
            <a:extLst>
              <a:ext uri="{FF2B5EF4-FFF2-40B4-BE49-F238E27FC236}">
                <a16:creationId xmlns:a16="http://schemas.microsoft.com/office/drawing/2014/main" id="{777E01A6-7CA0-C146-AFF9-40B8146B8884}"/>
              </a:ext>
            </a:extLst>
          </p:cNvPr>
          <p:cNvSpPr>
            <a:spLocks noGrp="1"/>
          </p:cNvSpPr>
          <p:nvPr>
            <p:ph type="sldNum" sz="quarter" idx="10"/>
          </p:nvPr>
        </p:nvSpPr>
        <p:spPr/>
        <p:txBody>
          <a:bodyPr/>
          <a:lstStyle>
            <a:lvl1pPr>
              <a:defRPr>
                <a:solidFill>
                  <a:schemeClr val="bg1"/>
                </a:solidFill>
              </a:defRPr>
            </a:lvl1pPr>
          </a:lstStyle>
          <a:p>
            <a:fld id="{91D568E7-61F5-D04E-995D-81EF41C01A2A}" type="slidenum">
              <a:rPr lang="en-GB" smtClean="0"/>
              <a:pPr/>
              <a:t>‹N°›</a:t>
            </a:fld>
            <a:endParaRPr lang="en-GB" dirty="0"/>
          </a:p>
        </p:txBody>
      </p:sp>
      <p:sp>
        <p:nvSpPr>
          <p:cNvPr id="4" name="Footer Placeholder 3">
            <a:extLst>
              <a:ext uri="{FF2B5EF4-FFF2-40B4-BE49-F238E27FC236}">
                <a16:creationId xmlns:a16="http://schemas.microsoft.com/office/drawing/2014/main" id="{3F7AED66-6F74-7547-9E21-115ADD7A8E24}"/>
              </a:ext>
            </a:extLst>
          </p:cNvPr>
          <p:cNvSpPr>
            <a:spLocks noGrp="1"/>
          </p:cNvSpPr>
          <p:nvPr>
            <p:ph type="ftr" sz="quarter" idx="11"/>
          </p:nvPr>
        </p:nvSpPr>
        <p:spPr/>
        <p:txBody>
          <a:bodyPr/>
          <a:lstStyle>
            <a:lvl1pPr>
              <a:defRPr>
                <a:solidFill>
                  <a:schemeClr val="bg1"/>
                </a:solidFill>
              </a:defRPr>
            </a:lvl1pPr>
          </a:lstStyle>
          <a:p>
            <a:r>
              <a:rPr lang="en-GB" dirty="0"/>
              <a:t>Legal Copy Helvetica Regular 8/9.6 White</a:t>
            </a:r>
          </a:p>
        </p:txBody>
      </p:sp>
      <p:sp>
        <p:nvSpPr>
          <p:cNvPr id="7" name="Subtitle 2">
            <a:extLst>
              <a:ext uri="{FF2B5EF4-FFF2-40B4-BE49-F238E27FC236}">
                <a16:creationId xmlns:a16="http://schemas.microsoft.com/office/drawing/2014/main" id="{71AC1B24-C527-8C44-89B1-BA739F2AB5F4}"/>
              </a:ext>
            </a:extLst>
          </p:cNvPr>
          <p:cNvSpPr>
            <a:spLocks noGrp="1"/>
          </p:cNvSpPr>
          <p:nvPr>
            <p:ph type="subTitle" idx="13" hasCustomPrompt="1"/>
          </p:nvPr>
        </p:nvSpPr>
        <p:spPr>
          <a:xfrm>
            <a:off x="465310" y="1049902"/>
            <a:ext cx="8569128" cy="4091669"/>
          </a:xfrm>
        </p:spPr>
        <p:txBody>
          <a:bodyPr wrap="square">
            <a:noAutofit/>
          </a:bodyPr>
          <a:lstStyle>
            <a:lvl1pPr marL="0" indent="0" algn="l">
              <a:spcAft>
                <a:spcPts val="0"/>
              </a:spcAft>
              <a:buNone/>
              <a:defRPr sz="30800" b="0" i="0">
                <a:solidFill>
                  <a:schemeClr val="accent1"/>
                </a:solidFill>
                <a:latin typeface="Helvetica Now Text Light" panose="020B0404030202020204" pitchFamily="34" charset="77"/>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GB" dirty="0"/>
              <a:t>0</a:t>
            </a:r>
            <a:endParaRPr lang="en-US" dirty="0"/>
          </a:p>
        </p:txBody>
      </p:sp>
    </p:spTree>
    <p:extLst>
      <p:ext uri="{BB962C8B-B14F-4D97-AF65-F5344CB8AC3E}">
        <p14:creationId xmlns:p14="http://schemas.microsoft.com/office/powerpoint/2010/main" val="34211689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s dark back">
    <p:bg>
      <p:bgPr>
        <a:solidFill>
          <a:schemeClr val="tx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bg1"/>
                </a:solidFill>
              </a:defRPr>
            </a:lvl1pPr>
          </a:lstStyle>
          <a:p>
            <a:fld id="{91D568E7-61F5-D04E-995D-81EF41C01A2A}" type="slidenum">
              <a:rPr lang="en-GB" smtClean="0"/>
              <a:pPr/>
              <a:t>‹N°›</a:t>
            </a:fld>
            <a:endParaRPr lang="en-GB"/>
          </a:p>
        </p:txBody>
      </p:sp>
      <p:sp>
        <p:nvSpPr>
          <p:cNvPr id="7" name="Subtitle 2">
            <a:extLst>
              <a:ext uri="{FF2B5EF4-FFF2-40B4-BE49-F238E27FC236}">
                <a16:creationId xmlns:a16="http://schemas.microsoft.com/office/drawing/2014/main" id="{ECDBD03C-CBFE-EF48-9EDC-2C836516482D}"/>
              </a:ext>
            </a:extLst>
          </p:cNvPr>
          <p:cNvSpPr>
            <a:spLocks noGrp="1"/>
          </p:cNvSpPr>
          <p:nvPr>
            <p:ph type="subTitle" idx="13" hasCustomPrompt="1"/>
          </p:nvPr>
        </p:nvSpPr>
        <p:spPr>
          <a:xfrm>
            <a:off x="2246313" y="1686568"/>
            <a:ext cx="21372512" cy="615553"/>
          </a:xfrm>
        </p:spPr>
        <p:txBody>
          <a:bodyPr wrap="square">
            <a:spAutoFit/>
          </a:bodyPr>
          <a:lstStyle>
            <a:lvl1pPr marL="0" indent="0" algn="l">
              <a:buNone/>
              <a:defRPr sz="4000" b="0" i="0">
                <a:solidFill>
                  <a:schemeClr val="bg1"/>
                </a:solidFill>
                <a:latin typeface="Helvetica Now Text" panose="020B0504030202020204" pitchFamily="34" charset="77"/>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pPr lvl="0"/>
            <a:r>
              <a:rPr lang="en-GB" dirty="0"/>
              <a:t>Click to add subtitle</a:t>
            </a:r>
            <a:endParaRPr lang="en-US" dirty="0"/>
          </a:p>
        </p:txBody>
      </p:sp>
      <p:sp>
        <p:nvSpPr>
          <p:cNvPr id="8" name="Footer Placeholder 3">
            <a:extLst>
              <a:ext uri="{FF2B5EF4-FFF2-40B4-BE49-F238E27FC236}">
                <a16:creationId xmlns:a16="http://schemas.microsoft.com/office/drawing/2014/main" id="{D427D5A5-7168-2B41-BED8-8002CFCE658E}"/>
              </a:ext>
            </a:extLst>
          </p:cNvPr>
          <p:cNvSpPr>
            <a:spLocks noGrp="1"/>
          </p:cNvSpPr>
          <p:nvPr>
            <p:ph type="ftr" sz="quarter" idx="3"/>
          </p:nvPr>
        </p:nvSpPr>
        <p:spPr>
          <a:xfrm>
            <a:off x="12023125" y="12554568"/>
            <a:ext cx="10077288" cy="730250"/>
          </a:xfrm>
          <a:prstGeom prst="rect">
            <a:avLst/>
          </a:prstGeom>
        </p:spPr>
        <p:txBody>
          <a:bodyPr vert="horz" wrap="square" lIns="0" tIns="0" rIns="0" bIns="0" rtlCol="0" anchor="ctr"/>
          <a:lstStyle>
            <a:lvl1pPr marL="0" marR="0" indent="0" algn="r" defTabSz="1828709" rtl="0" eaLnBrk="1" fontAlgn="auto" latinLnBrk="0" hangingPunct="1">
              <a:lnSpc>
                <a:spcPct val="100000"/>
              </a:lnSpc>
              <a:spcBef>
                <a:spcPts val="0"/>
              </a:spcBef>
              <a:spcAft>
                <a:spcPts val="0"/>
              </a:spcAft>
              <a:buClrTx/>
              <a:buSzTx/>
              <a:buFontTx/>
              <a:buNone/>
              <a:tabLst/>
              <a:defRPr sz="800" b="0" i="0">
                <a:solidFill>
                  <a:schemeClr val="bg1"/>
                </a:solidFill>
                <a:latin typeface="Helvetica Now Text" panose="020B0504030202020204" pitchFamily="34" charset="77"/>
              </a:defRPr>
            </a:lvl1pPr>
          </a:lstStyle>
          <a:p>
            <a:r>
              <a:rPr lang="en-GB" dirty="0"/>
              <a:t>Legal Copy Helvetica Regular 8/9.6 Black</a:t>
            </a:r>
          </a:p>
        </p:txBody>
      </p:sp>
      <p:sp>
        <p:nvSpPr>
          <p:cNvPr id="9" name="Text Placeholder 8">
            <a:extLst>
              <a:ext uri="{FF2B5EF4-FFF2-40B4-BE49-F238E27FC236}">
                <a16:creationId xmlns:a16="http://schemas.microsoft.com/office/drawing/2014/main" id="{0DD1AB83-01DE-0A49-98C3-4736CB7E9B49}"/>
              </a:ext>
            </a:extLst>
          </p:cNvPr>
          <p:cNvSpPr>
            <a:spLocks noGrp="1"/>
          </p:cNvSpPr>
          <p:nvPr>
            <p:ph type="body" sz="quarter" idx="14" hasCustomPrompt="1"/>
          </p:nvPr>
        </p:nvSpPr>
        <p:spPr>
          <a:xfrm>
            <a:off x="2269609" y="3131432"/>
            <a:ext cx="3630613" cy="3726568"/>
          </a:xfrm>
        </p:spPr>
        <p:txBody>
          <a:bodyPr/>
          <a:lstStyle>
            <a:lvl1pPr marL="712788" indent="-712788">
              <a:spcAft>
                <a:spcPts val="0"/>
              </a:spcAft>
              <a:tabLst/>
              <a:defRPr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00	Type number then a tab, then the contents text. Make the numbers bold</a:t>
            </a:r>
          </a:p>
        </p:txBody>
      </p:sp>
      <p:sp>
        <p:nvSpPr>
          <p:cNvPr id="12" name="Text Placeholder 8">
            <a:extLst>
              <a:ext uri="{FF2B5EF4-FFF2-40B4-BE49-F238E27FC236}">
                <a16:creationId xmlns:a16="http://schemas.microsoft.com/office/drawing/2014/main" id="{FE7811F0-B8DA-4A4B-AB9D-AC55F824C77B}"/>
              </a:ext>
            </a:extLst>
          </p:cNvPr>
          <p:cNvSpPr>
            <a:spLocks noGrp="1"/>
          </p:cNvSpPr>
          <p:nvPr>
            <p:ph type="body" sz="quarter" idx="15" hasCustomPrompt="1"/>
          </p:nvPr>
        </p:nvSpPr>
        <p:spPr>
          <a:xfrm>
            <a:off x="7622052" y="3131432"/>
            <a:ext cx="3630613" cy="3726568"/>
          </a:xfrm>
        </p:spPr>
        <p:txBody>
          <a:bodyPr/>
          <a:lstStyle>
            <a:lvl1pPr marL="712788" indent="-712788">
              <a:spcAft>
                <a:spcPts val="0"/>
              </a:spcAft>
              <a:tabLst/>
              <a:defRPr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00	Type number then a tab, then the contents text. Make the numbers bold</a:t>
            </a:r>
          </a:p>
        </p:txBody>
      </p:sp>
      <p:sp>
        <p:nvSpPr>
          <p:cNvPr id="13" name="Title 12">
            <a:extLst>
              <a:ext uri="{FF2B5EF4-FFF2-40B4-BE49-F238E27FC236}">
                <a16:creationId xmlns:a16="http://schemas.microsoft.com/office/drawing/2014/main" id="{513CAF65-B379-374D-A4D7-0FDEC13CB190}"/>
              </a:ext>
            </a:extLst>
          </p:cNvPr>
          <p:cNvSpPr>
            <a:spLocks noGrp="1"/>
          </p:cNvSpPr>
          <p:nvPr>
            <p:ph type="title" hasCustomPrompt="1"/>
          </p:nvPr>
        </p:nvSpPr>
        <p:spPr/>
        <p:txBody>
          <a:bodyPr/>
          <a:lstStyle>
            <a:lvl1pPr>
              <a:defRPr>
                <a:solidFill>
                  <a:schemeClr val="bg1"/>
                </a:solidFill>
              </a:defRPr>
            </a:lvl1pPr>
          </a:lstStyle>
          <a:p>
            <a:r>
              <a:rPr lang="en-GB" dirty="0"/>
              <a:t>Contents – click to add title</a:t>
            </a:r>
          </a:p>
        </p:txBody>
      </p:sp>
    </p:spTree>
    <p:extLst>
      <p:ext uri="{BB962C8B-B14F-4D97-AF65-F5344CB8AC3E}">
        <p14:creationId xmlns:p14="http://schemas.microsoft.com/office/powerpoint/2010/main" val="37162902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3.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6.xml"/><Relationship Id="rId1" Type="http://schemas.openxmlformats.org/officeDocument/2006/relationships/slideLayout" Target="../slideLayouts/slideLayout35.xml"/><Relationship Id="rId5" Type="http://schemas.openxmlformats.org/officeDocument/2006/relationships/image" Target="../media/image3.svg"/><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5" Type="http://schemas.openxmlformats.org/officeDocument/2006/relationships/image" Target="../media/image3.sv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46313" y="936384"/>
            <a:ext cx="21372512" cy="800219"/>
          </a:xfrm>
          <a:prstGeom prst="rect">
            <a:avLst/>
          </a:prstGeom>
        </p:spPr>
        <p:txBody>
          <a:bodyPr vert="horz" wrap="square" lIns="0" tIns="0" rIns="0" bIns="0" rtlCol="0" anchor="t">
            <a:spAutoFit/>
          </a:bodyPr>
          <a:lstStyle/>
          <a:p>
            <a:r>
              <a:rPr lang="fr-FR"/>
              <a:t>Modifiez le style du titre</a:t>
            </a:r>
            <a:endParaRPr lang="en-US" dirty="0"/>
          </a:p>
        </p:txBody>
      </p:sp>
      <p:sp>
        <p:nvSpPr>
          <p:cNvPr id="3" name="Text Placeholder 2"/>
          <p:cNvSpPr>
            <a:spLocks noGrp="1"/>
          </p:cNvSpPr>
          <p:nvPr>
            <p:ph type="body" idx="1"/>
          </p:nvPr>
        </p:nvSpPr>
        <p:spPr>
          <a:xfrm>
            <a:off x="2261263" y="3123964"/>
            <a:ext cx="21357562" cy="8879145"/>
          </a:xfrm>
          <a:prstGeom prst="rect">
            <a:avLst/>
          </a:prstGeom>
        </p:spPr>
        <p:txBody>
          <a:bodyPr vert="horz" lIns="0" tIns="0" rIns="0" bIns="0" rtlCol="0">
            <a:no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6" name="Slide Number Placeholder 5"/>
          <p:cNvSpPr>
            <a:spLocks noGrp="1"/>
          </p:cNvSpPr>
          <p:nvPr>
            <p:ph type="sldNum" sz="quarter" idx="4"/>
          </p:nvPr>
        </p:nvSpPr>
        <p:spPr>
          <a:xfrm>
            <a:off x="22817394" y="12522200"/>
            <a:ext cx="807577" cy="730250"/>
          </a:xfrm>
          <a:prstGeom prst="rect">
            <a:avLst/>
          </a:prstGeom>
        </p:spPr>
        <p:txBody>
          <a:bodyPr vert="horz" lIns="0" tIns="0" rIns="0" bIns="0" rtlCol="0" anchor="ctr">
            <a:noAutofit/>
          </a:bodyPr>
          <a:lstStyle>
            <a:lvl1pPr algn="r">
              <a:defRPr sz="1600" b="0" i="0">
                <a:solidFill>
                  <a:schemeClr val="tx1"/>
                </a:solidFill>
                <a:latin typeface="Helvetica Now Text" panose="020B0504030202020204" pitchFamily="34" charset="77"/>
              </a:defRPr>
            </a:lvl1pPr>
          </a:lstStyle>
          <a:p>
            <a:fld id="{91D568E7-61F5-D04E-995D-81EF41C01A2A}" type="slidenum">
              <a:rPr lang="en-GB" smtClean="0"/>
              <a:pPr/>
              <a:t>‹N°›</a:t>
            </a:fld>
            <a:endParaRPr lang="en-GB" dirty="0"/>
          </a:p>
        </p:txBody>
      </p:sp>
      <p:pic>
        <p:nvPicPr>
          <p:cNvPr id="11" name="Graphic 10">
            <a:extLst>
              <a:ext uri="{FF2B5EF4-FFF2-40B4-BE49-F238E27FC236}">
                <a16:creationId xmlns:a16="http://schemas.microsoft.com/office/drawing/2014/main" id="{557DFC23-30F6-2F4F-B859-0F55E0D7550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58328" y="12483997"/>
            <a:ext cx="1265103" cy="478688"/>
          </a:xfrm>
          <a:prstGeom prst="rect">
            <a:avLst/>
          </a:prstGeom>
        </p:spPr>
      </p:pic>
      <p:sp>
        <p:nvSpPr>
          <p:cNvPr id="4" name="Footer Placeholder 3">
            <a:extLst>
              <a:ext uri="{FF2B5EF4-FFF2-40B4-BE49-F238E27FC236}">
                <a16:creationId xmlns:a16="http://schemas.microsoft.com/office/drawing/2014/main" id="{669AB973-A2B1-A840-82A8-D85DCE1A2D09}"/>
              </a:ext>
            </a:extLst>
          </p:cNvPr>
          <p:cNvSpPr>
            <a:spLocks noGrp="1"/>
          </p:cNvSpPr>
          <p:nvPr>
            <p:ph type="ftr" sz="quarter" idx="3"/>
          </p:nvPr>
        </p:nvSpPr>
        <p:spPr>
          <a:xfrm>
            <a:off x="12023125" y="12554568"/>
            <a:ext cx="10077288" cy="730250"/>
          </a:xfrm>
          <a:prstGeom prst="rect">
            <a:avLst/>
          </a:prstGeom>
        </p:spPr>
        <p:txBody>
          <a:bodyPr vert="horz" wrap="square" lIns="0" tIns="0" rIns="0" bIns="0" rtlCol="0" anchor="ctr"/>
          <a:lstStyle>
            <a:lvl1pPr marL="0" marR="0" indent="0" algn="r" defTabSz="1828709" rtl="0" eaLnBrk="1" fontAlgn="auto" latinLnBrk="0" hangingPunct="1">
              <a:lnSpc>
                <a:spcPct val="100000"/>
              </a:lnSpc>
              <a:spcBef>
                <a:spcPts val="0"/>
              </a:spcBef>
              <a:spcAft>
                <a:spcPts val="0"/>
              </a:spcAft>
              <a:buClrTx/>
              <a:buSzTx/>
              <a:buFontTx/>
              <a:buNone/>
              <a:tabLst/>
              <a:defRPr sz="800" b="0" i="0">
                <a:solidFill>
                  <a:schemeClr val="tx1"/>
                </a:solidFill>
                <a:latin typeface="Helvetica Now Text" panose="020B0504030202020204" pitchFamily="34" charset="77"/>
              </a:defRPr>
            </a:lvl1pPr>
          </a:lstStyle>
          <a:p>
            <a:r>
              <a:rPr lang="en-GB" dirty="0"/>
              <a:t>Legal Copy Helvetica Regular 8/9.6 Black</a:t>
            </a:r>
          </a:p>
        </p:txBody>
      </p:sp>
      <p:pic>
        <p:nvPicPr>
          <p:cNvPr id="7" name="Graphic 6">
            <a:extLst>
              <a:ext uri="{FF2B5EF4-FFF2-40B4-BE49-F238E27FC236}">
                <a16:creationId xmlns:a16="http://schemas.microsoft.com/office/drawing/2014/main" id="{790E6EBC-7759-48E5-82ED-7C1B773BFAA3}"/>
              </a:ext>
            </a:extLst>
          </p:cNvPr>
          <p:cNvPicPr>
            <a:picLocks noChangeAspect="1"/>
          </p:cNvPicPr>
          <p:nvPr/>
        </p:nvPicPr>
        <p:blipFill>
          <a:blip r:embed="rId36">
            <a:extLst>
              <a:ext uri="{96DAC541-7B7A-43D3-8B79-37D633B846F1}">
                <asvg:svgBlip xmlns:asvg="http://schemas.microsoft.com/office/drawing/2016/SVG/main" r:embed="rId38"/>
              </a:ext>
            </a:extLst>
          </a:blip>
          <a:stretch>
            <a:fillRect/>
          </a:stretch>
        </p:blipFill>
        <p:spPr>
          <a:xfrm>
            <a:off x="758328" y="12483997"/>
            <a:ext cx="1265103" cy="478688"/>
          </a:xfrm>
          <a:prstGeom prst="rect">
            <a:avLst/>
          </a:prstGeom>
        </p:spPr>
      </p:pic>
      <p:pic>
        <p:nvPicPr>
          <p:cNvPr id="8" name="Graphic 7">
            <a:extLst>
              <a:ext uri="{FF2B5EF4-FFF2-40B4-BE49-F238E27FC236}">
                <a16:creationId xmlns:a16="http://schemas.microsoft.com/office/drawing/2014/main" id="{867E754D-C158-4209-A383-3E65F7D7D1C2}"/>
              </a:ext>
            </a:extLst>
          </p:cNvPr>
          <p:cNvPicPr>
            <a:picLocks noChangeAspect="1"/>
          </p:cNvPicPr>
          <p:nvPr/>
        </p:nvPicPr>
        <p:blipFill>
          <a:blip r:embed="rId36">
            <a:extLst>
              <a:ext uri="{96DAC541-7B7A-43D3-8B79-37D633B846F1}">
                <asvg:svgBlip xmlns:asvg="http://schemas.microsoft.com/office/drawing/2016/SVG/main" r:embed="rId38"/>
              </a:ext>
            </a:extLst>
          </a:blip>
          <a:stretch>
            <a:fillRect/>
          </a:stretch>
        </p:blipFill>
        <p:spPr>
          <a:xfrm>
            <a:off x="758328" y="12483997"/>
            <a:ext cx="1265103" cy="478688"/>
          </a:xfrm>
          <a:prstGeom prst="rect">
            <a:avLst/>
          </a:prstGeom>
        </p:spPr>
      </p:pic>
      <p:pic>
        <p:nvPicPr>
          <p:cNvPr id="9" name="Graphic 8">
            <a:extLst>
              <a:ext uri="{FF2B5EF4-FFF2-40B4-BE49-F238E27FC236}">
                <a16:creationId xmlns:a16="http://schemas.microsoft.com/office/drawing/2014/main" id="{A6E678AC-A5A0-4B8B-B473-0FD963208D2D}"/>
              </a:ext>
            </a:extLst>
          </p:cNvPr>
          <p:cNvPicPr>
            <a:picLocks noChangeAspect="1"/>
          </p:cNvPicPr>
          <p:nvPr userDrawn="1"/>
        </p:nvPicPr>
        <p:blipFill>
          <a:blip r:embed="rId36">
            <a:extLst>
              <a:ext uri="{96DAC541-7B7A-43D3-8B79-37D633B846F1}">
                <asvg:svgBlip xmlns:asvg="http://schemas.microsoft.com/office/drawing/2016/SVG/main" r:embed="rId38"/>
              </a:ext>
            </a:extLst>
          </a:blip>
          <a:stretch>
            <a:fillRect/>
          </a:stretch>
        </p:blipFill>
        <p:spPr>
          <a:xfrm>
            <a:off x="758328" y="12483997"/>
            <a:ext cx="1265103" cy="478688"/>
          </a:xfrm>
          <a:prstGeom prst="rect">
            <a:avLst/>
          </a:prstGeom>
        </p:spPr>
      </p:pic>
    </p:spTree>
    <p:extLst>
      <p:ext uri="{BB962C8B-B14F-4D97-AF65-F5344CB8AC3E}">
        <p14:creationId xmlns:p14="http://schemas.microsoft.com/office/powerpoint/2010/main" val="2424699095"/>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75" r:id="rId3"/>
    <p:sldLayoutId id="2147483747" r:id="rId4"/>
    <p:sldLayoutId id="2147483776" r:id="rId5"/>
    <p:sldLayoutId id="2147483748" r:id="rId6"/>
    <p:sldLayoutId id="2147483777" r:id="rId7"/>
    <p:sldLayoutId id="2147483749" r:id="rId8"/>
    <p:sldLayoutId id="2147483750" r:id="rId9"/>
    <p:sldLayoutId id="2147483751" r:id="rId10"/>
    <p:sldLayoutId id="2147483752" r:id="rId11"/>
    <p:sldLayoutId id="2147483774" r:id="rId12"/>
    <p:sldLayoutId id="2147483770" r:id="rId13"/>
    <p:sldLayoutId id="2147483771" r:id="rId14"/>
    <p:sldLayoutId id="214748377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 id="2147483762" r:id="rId25"/>
    <p:sldLayoutId id="2147483763" r:id="rId26"/>
    <p:sldLayoutId id="2147483764" r:id="rId27"/>
    <p:sldLayoutId id="2147483765" r:id="rId28"/>
    <p:sldLayoutId id="2147483766" r:id="rId29"/>
    <p:sldLayoutId id="2147483767" r:id="rId30"/>
    <p:sldLayoutId id="2147483773" r:id="rId31"/>
    <p:sldLayoutId id="2147483768" r:id="rId32"/>
    <p:sldLayoutId id="2147483769" r:id="rId33"/>
    <p:sldLayoutId id="2147483786" r:id="rId34"/>
  </p:sldLayoutIdLst>
  <p:hf hdr="0" dt="0"/>
  <p:txStyles>
    <p:titleStyle>
      <a:lvl1pPr algn="l" defTabSz="1828709" rtl="0" eaLnBrk="1" latinLnBrk="0" hangingPunct="1">
        <a:lnSpc>
          <a:spcPct val="100000"/>
        </a:lnSpc>
        <a:spcBef>
          <a:spcPct val="0"/>
        </a:spcBef>
        <a:buNone/>
        <a:defRPr sz="5200" b="1" i="0" kern="1200" spc="-30" baseline="0">
          <a:solidFill>
            <a:schemeClr val="tx1"/>
          </a:solidFill>
          <a:latin typeface="Helvetica Now Text" panose="020B0504030202020204" pitchFamily="34" charset="77"/>
          <a:ea typeface="+mj-ea"/>
          <a:cs typeface="+mj-cs"/>
        </a:defRPr>
      </a:lvl1pPr>
    </p:titleStyle>
    <p:bodyStyle>
      <a:lvl1pPr marL="0" indent="0" algn="l" defTabSz="1828709" rtl="0" eaLnBrk="1" latinLnBrk="0" hangingPunct="1">
        <a:lnSpc>
          <a:spcPct val="100000"/>
        </a:lnSpc>
        <a:spcBef>
          <a:spcPts val="0"/>
        </a:spcBef>
        <a:spcAft>
          <a:spcPts val="1400"/>
        </a:spcAft>
        <a:buFont typeface="Arial" panose="020B0604020202020204" pitchFamily="34" charset="0"/>
        <a:buNone/>
        <a:tabLst/>
        <a:defRPr sz="3000" b="1" i="0" kern="1200">
          <a:solidFill>
            <a:schemeClr val="tx1"/>
          </a:solidFill>
          <a:latin typeface="Helvetica Now Text" panose="020B0504030202020204" pitchFamily="34" charset="77"/>
          <a:ea typeface="+mn-ea"/>
          <a:cs typeface="+mn-cs"/>
        </a:defRPr>
      </a:lvl1pPr>
      <a:lvl2pPr marL="0" indent="0" algn="l" defTabSz="1828709" rtl="0" eaLnBrk="1" latinLnBrk="0" hangingPunct="1">
        <a:lnSpc>
          <a:spcPct val="117000"/>
        </a:lnSpc>
        <a:spcBef>
          <a:spcPts val="0"/>
        </a:spcBef>
        <a:spcAft>
          <a:spcPts val="1000"/>
        </a:spcAft>
        <a:buFont typeface="Arial" panose="020B0604020202020204" pitchFamily="34" charset="0"/>
        <a:buNone/>
        <a:tabLst/>
        <a:defRPr sz="2000" b="0" i="0" kern="1200">
          <a:solidFill>
            <a:schemeClr val="tx1"/>
          </a:solidFill>
          <a:latin typeface="Helvetica Now Text" panose="020B0504030202020204" pitchFamily="34" charset="77"/>
          <a:ea typeface="+mn-ea"/>
          <a:cs typeface="+mn-cs"/>
        </a:defRPr>
      </a:lvl2pPr>
      <a:lvl3pPr marL="254000" indent="-254000" algn="l" defTabSz="1828709" rtl="0" eaLnBrk="1" latinLnBrk="0" hangingPunct="1">
        <a:lnSpc>
          <a:spcPct val="117000"/>
        </a:lnSpc>
        <a:spcBef>
          <a:spcPts val="0"/>
        </a:spcBef>
        <a:buClr>
          <a:schemeClr val="tx1"/>
        </a:buClr>
        <a:buFont typeface="Helvetica Neue Condensed Bold" panose="02000503000000020004" pitchFamily="2" charset="0"/>
        <a:buChar char="•"/>
        <a:tabLst/>
        <a:defRPr sz="2000" b="0" i="0" kern="1200">
          <a:solidFill>
            <a:schemeClr val="tx1"/>
          </a:solidFill>
          <a:latin typeface="Helvetica Now Text" panose="020B0504030202020204" pitchFamily="34" charset="77"/>
          <a:ea typeface="+mn-ea"/>
          <a:cs typeface="+mn-cs"/>
        </a:defRPr>
      </a:lvl3pPr>
      <a:lvl4pPr marL="521208" indent="-254000" algn="l" defTabSz="1828709" rtl="0" eaLnBrk="1" latinLnBrk="0" hangingPunct="1">
        <a:lnSpc>
          <a:spcPct val="117000"/>
        </a:lnSpc>
        <a:spcBef>
          <a:spcPts val="0"/>
        </a:spcBef>
        <a:buClr>
          <a:schemeClr val="tx1"/>
        </a:buClr>
        <a:buSzPct val="80000"/>
        <a:buFont typeface="System Font Regular"/>
        <a:buChar char="○"/>
        <a:tabLst/>
        <a:defRPr sz="2000" b="0" i="0" kern="1200">
          <a:solidFill>
            <a:schemeClr val="tx1"/>
          </a:solidFill>
          <a:latin typeface="Helvetica Now Text" panose="020B0504030202020204" pitchFamily="34" charset="77"/>
          <a:ea typeface="+mn-ea"/>
          <a:cs typeface="+mn-cs"/>
        </a:defRPr>
      </a:lvl4pPr>
      <a:lvl5pPr marL="914400" indent="-381000" algn="l" defTabSz="1828709" rtl="0" eaLnBrk="1" latinLnBrk="0" hangingPunct="1">
        <a:lnSpc>
          <a:spcPct val="117000"/>
        </a:lnSpc>
        <a:spcBef>
          <a:spcPts val="0"/>
        </a:spcBef>
        <a:buClr>
          <a:schemeClr val="tx1"/>
        </a:buClr>
        <a:buFont typeface="System Font Regular"/>
        <a:buChar char="—"/>
        <a:tabLst/>
        <a:defRPr sz="2000" b="0" i="0" kern="1200">
          <a:solidFill>
            <a:schemeClr val="tx1"/>
          </a:solidFill>
          <a:latin typeface="Helvetica Now Text" panose="020B0504030202020204" pitchFamily="34" charset="77"/>
          <a:ea typeface="+mn-ea"/>
          <a:cs typeface="+mn-cs"/>
        </a:defRPr>
      </a:lvl5pPr>
      <a:lvl6pPr marL="1199515" indent="-266700" algn="l" defTabSz="1828709" rtl="0" eaLnBrk="1" latinLnBrk="0" hangingPunct="1">
        <a:lnSpc>
          <a:spcPct val="117000"/>
        </a:lnSpc>
        <a:spcBef>
          <a:spcPts val="0"/>
        </a:spcBef>
        <a:buClr>
          <a:schemeClr val="tx1"/>
        </a:buClr>
        <a:buFont typeface="System Font Regular"/>
        <a:buChar char="–"/>
        <a:tabLst/>
        <a:defRPr sz="2000" b="0" i="0" kern="1200">
          <a:solidFill>
            <a:schemeClr val="tx1"/>
          </a:solidFill>
          <a:latin typeface="Helvetica Now Text" panose="020B0504030202020204" pitchFamily="34" charset="77"/>
          <a:ea typeface="+mn-ea"/>
          <a:cs typeface="+mn-cs"/>
        </a:defRPr>
      </a:lvl6pPr>
      <a:lvl7pPr marL="0" indent="0" algn="l" defTabSz="1828709" rtl="0" eaLnBrk="1" latinLnBrk="0" hangingPunct="1">
        <a:lnSpc>
          <a:spcPct val="117000"/>
        </a:lnSpc>
        <a:spcBef>
          <a:spcPts val="0"/>
        </a:spcBef>
        <a:buFont typeface="Arial" panose="020B0604020202020204" pitchFamily="34" charset="0"/>
        <a:buNone/>
        <a:tabLst/>
        <a:defRPr sz="2000" b="0" i="0" kern="1200">
          <a:solidFill>
            <a:schemeClr val="tx1"/>
          </a:solidFill>
          <a:latin typeface="Helvetica Now Text" panose="020B0504030202020204" pitchFamily="34" charset="77"/>
          <a:ea typeface="+mn-ea"/>
          <a:cs typeface="+mn-cs"/>
        </a:defRPr>
      </a:lvl7pPr>
      <a:lvl8pPr marL="0" indent="0" algn="l" defTabSz="1828709" rtl="0" eaLnBrk="1" latinLnBrk="0" hangingPunct="1">
        <a:lnSpc>
          <a:spcPct val="117000"/>
        </a:lnSpc>
        <a:spcBef>
          <a:spcPts val="0"/>
        </a:spcBef>
        <a:buFont typeface="Arial" panose="020B0604020202020204" pitchFamily="34" charset="0"/>
        <a:buNone/>
        <a:tabLst/>
        <a:defRPr sz="2000" b="0" i="0" kern="1200">
          <a:solidFill>
            <a:schemeClr val="tx1"/>
          </a:solidFill>
          <a:latin typeface="Helvetica Now Text" panose="020B0504030202020204" pitchFamily="34" charset="77"/>
          <a:ea typeface="+mn-ea"/>
          <a:cs typeface="+mn-cs"/>
        </a:defRPr>
      </a:lvl8pPr>
      <a:lvl9pPr marL="0" indent="0" algn="l" defTabSz="1828709" rtl="0" eaLnBrk="1" latinLnBrk="0" hangingPunct="1">
        <a:lnSpc>
          <a:spcPct val="117000"/>
        </a:lnSpc>
        <a:spcBef>
          <a:spcPts val="0"/>
        </a:spcBef>
        <a:buFont typeface="Arial" panose="020B0604020202020204" pitchFamily="34" charset="0"/>
        <a:buNone/>
        <a:tabLst/>
        <a:defRPr sz="2000" b="0" i="0" kern="1200">
          <a:solidFill>
            <a:schemeClr val="tx1"/>
          </a:solidFill>
          <a:latin typeface="Helvetica Now Text" panose="020B0504030202020204" pitchFamily="34" charset="77"/>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03" orient="horz" pos="7560" userDrawn="1">
          <p15:clr>
            <a:srgbClr val="F26B43"/>
          </p15:clr>
        </p15:guide>
        <p15:guide id="104" pos="480" userDrawn="1">
          <p15:clr>
            <a:srgbClr val="F26B43"/>
          </p15:clr>
        </p15:guide>
        <p15:guide id="105" pos="959" userDrawn="1">
          <p15:clr>
            <a:srgbClr val="F26B43"/>
          </p15:clr>
        </p15:guide>
        <p15:guide id="106" pos="1439" userDrawn="1">
          <p15:clr>
            <a:srgbClr val="F26B43"/>
          </p15:clr>
        </p15:guide>
        <p15:guide id="107" pos="1917" userDrawn="1">
          <p15:clr>
            <a:srgbClr val="F26B43"/>
          </p15:clr>
        </p15:guide>
        <p15:guide id="108" pos="2398" userDrawn="1">
          <p15:clr>
            <a:srgbClr val="F26B43"/>
          </p15:clr>
        </p15:guide>
        <p15:guide id="109" pos="2877" userDrawn="1">
          <p15:clr>
            <a:srgbClr val="F26B43"/>
          </p15:clr>
        </p15:guide>
        <p15:guide id="110" pos="3358" userDrawn="1">
          <p15:clr>
            <a:srgbClr val="F26B43"/>
          </p15:clr>
        </p15:guide>
        <p15:guide id="111" pos="4317" userDrawn="1">
          <p15:clr>
            <a:srgbClr val="F26B43"/>
          </p15:clr>
        </p15:guide>
        <p15:guide id="112" pos="3839" userDrawn="1">
          <p15:clr>
            <a:srgbClr val="F26B43"/>
          </p15:clr>
        </p15:guide>
        <p15:guide id="113" pos="4798" userDrawn="1">
          <p15:clr>
            <a:srgbClr val="F26B43"/>
          </p15:clr>
        </p15:guide>
        <p15:guide id="114" pos="5279" userDrawn="1">
          <p15:clr>
            <a:srgbClr val="F26B43"/>
          </p15:clr>
        </p15:guide>
        <p15:guide id="115" pos="5757" userDrawn="1">
          <p15:clr>
            <a:srgbClr val="F26B43"/>
          </p15:clr>
        </p15:guide>
        <p15:guide id="116" pos="6238" userDrawn="1">
          <p15:clr>
            <a:srgbClr val="F26B43"/>
          </p15:clr>
        </p15:guide>
        <p15:guide id="117" pos="6719" userDrawn="1">
          <p15:clr>
            <a:srgbClr val="F26B43"/>
          </p15:clr>
        </p15:guide>
        <p15:guide id="118" pos="7197" userDrawn="1">
          <p15:clr>
            <a:srgbClr val="F26B43"/>
          </p15:clr>
        </p15:guide>
        <p15:guide id="119" pos="7678" userDrawn="1">
          <p15:clr>
            <a:srgbClr val="F26B43"/>
          </p15:clr>
        </p15:guide>
        <p15:guide id="120" pos="8159" userDrawn="1">
          <p15:clr>
            <a:srgbClr val="F26B43"/>
          </p15:clr>
        </p15:guide>
        <p15:guide id="121" pos="8637" userDrawn="1">
          <p15:clr>
            <a:srgbClr val="F26B43"/>
          </p15:clr>
        </p15:guide>
        <p15:guide id="122" pos="9118" userDrawn="1">
          <p15:clr>
            <a:srgbClr val="F26B43"/>
          </p15:clr>
        </p15:guide>
        <p15:guide id="123" pos="9599" userDrawn="1">
          <p15:clr>
            <a:srgbClr val="F26B43"/>
          </p15:clr>
        </p15:guide>
        <p15:guide id="124" pos="10077" userDrawn="1">
          <p15:clr>
            <a:srgbClr val="F26B43"/>
          </p15:clr>
        </p15:guide>
        <p15:guide id="125" pos="10558" userDrawn="1">
          <p15:clr>
            <a:srgbClr val="F26B43"/>
          </p15:clr>
        </p15:guide>
        <p15:guide id="126" pos="11037" userDrawn="1">
          <p15:clr>
            <a:srgbClr val="F26B43"/>
          </p15:clr>
        </p15:guide>
        <p15:guide id="127" pos="11517" userDrawn="1">
          <p15:clr>
            <a:srgbClr val="F26B43"/>
          </p15:clr>
        </p15:guide>
        <p15:guide id="128" pos="11998" userDrawn="1">
          <p15:clr>
            <a:srgbClr val="F26B43"/>
          </p15:clr>
        </p15:guide>
        <p15:guide id="129" pos="12479" userDrawn="1">
          <p15:clr>
            <a:srgbClr val="F26B43"/>
          </p15:clr>
        </p15:guide>
        <p15:guide id="130" pos="12957" userDrawn="1">
          <p15:clr>
            <a:srgbClr val="F26B43"/>
          </p15:clr>
        </p15:guide>
        <p15:guide id="131" pos="13438" userDrawn="1">
          <p15:clr>
            <a:srgbClr val="F26B43"/>
          </p15:clr>
        </p15:guide>
        <p15:guide id="132" pos="13919" userDrawn="1">
          <p15:clr>
            <a:srgbClr val="F26B43"/>
          </p15:clr>
        </p15:guide>
        <p15:guide id="133" pos="14397" userDrawn="1">
          <p15:clr>
            <a:srgbClr val="F26B43"/>
          </p15:clr>
        </p15:guide>
        <p15:guide id="134" pos="14878" userDrawn="1">
          <p15:clr>
            <a:srgbClr val="F26B43"/>
          </p15:clr>
        </p15:guide>
        <p15:guide id="135" orient="horz" pos="576" userDrawn="1">
          <p15:clr>
            <a:srgbClr val="F26B43"/>
          </p15:clr>
        </p15:guide>
        <p15:guide id="136" orient="horz" pos="8158" userDrawn="1">
          <p15:clr>
            <a:srgbClr val="F26B43"/>
          </p15:clr>
        </p15:guide>
        <p15:guide id="137" orient="horz" pos="1968" userDrawn="1">
          <p15:clr>
            <a:srgbClr val="F26B43"/>
          </p15:clr>
        </p15:guide>
        <p15:guide id="138" orient="horz" pos="110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79498" y="936384"/>
            <a:ext cx="21372513" cy="800219"/>
          </a:xfrm>
          <a:prstGeom prst="rect">
            <a:avLst/>
          </a:prstGeom>
        </p:spPr>
        <p:txBody>
          <a:bodyPr vert="horz" wrap="square" lIns="0" tIns="0" rIns="0" bIns="0" rtlCol="0" anchor="t">
            <a:spAutoFit/>
          </a:bodyPr>
          <a:lstStyle/>
          <a:p>
            <a:r>
              <a:rPr lang="fr-FR" dirty="0"/>
              <a:t>Modifiez le style du titre</a:t>
            </a:r>
            <a:endParaRPr lang="en-US" dirty="0"/>
          </a:p>
        </p:txBody>
      </p:sp>
      <p:sp>
        <p:nvSpPr>
          <p:cNvPr id="3" name="Text Placeholder 2"/>
          <p:cNvSpPr>
            <a:spLocks noGrp="1"/>
          </p:cNvSpPr>
          <p:nvPr>
            <p:ph type="body" idx="1"/>
          </p:nvPr>
        </p:nvSpPr>
        <p:spPr>
          <a:xfrm>
            <a:off x="1079496" y="3123969"/>
            <a:ext cx="21357562" cy="8879144"/>
          </a:xfrm>
          <a:prstGeom prst="rect">
            <a:avLst/>
          </a:prstGeom>
        </p:spPr>
        <p:txBody>
          <a:bodyPr vert="horz" lIns="0" tIns="0" rIns="0" bIns="0" rtlCol="0">
            <a:noAutofit/>
          </a:bodyPr>
          <a:lstStyle/>
          <a:p>
            <a:pPr lvl="0"/>
            <a:r>
              <a:rPr lang="fr-FR" dirty="0"/>
              <a:t>Modifier les styles du texte du masque
Deuxième niveau
Troisième niveau
Quatrième niveau
Cinquième niveau</a:t>
            </a:r>
            <a:endParaRPr lang="en-US" dirty="0"/>
          </a:p>
        </p:txBody>
      </p:sp>
      <p:sp>
        <p:nvSpPr>
          <p:cNvPr id="6" name="Slide Number Placeholder 5"/>
          <p:cNvSpPr>
            <a:spLocks noGrp="1"/>
          </p:cNvSpPr>
          <p:nvPr>
            <p:ph type="sldNum" sz="quarter" idx="4"/>
          </p:nvPr>
        </p:nvSpPr>
        <p:spPr>
          <a:xfrm>
            <a:off x="22482935" y="12208792"/>
            <a:ext cx="807577" cy="730251"/>
          </a:xfrm>
          <a:prstGeom prst="rect">
            <a:avLst/>
          </a:prstGeom>
        </p:spPr>
        <p:txBody>
          <a:bodyPr vert="horz" lIns="0" tIns="0" rIns="0" bIns="0" rtlCol="0" anchor="ctr">
            <a:noAutofit/>
          </a:bodyPr>
          <a:lstStyle>
            <a:lvl1pPr algn="r">
              <a:defRPr sz="1600" b="0" i="0">
                <a:solidFill>
                  <a:schemeClr val="tx1"/>
                </a:solidFill>
                <a:latin typeface="Helvetica Now Display" panose="020B0504030202020204" pitchFamily="34" charset="77"/>
              </a:defRPr>
            </a:lvl1pPr>
          </a:lstStyle>
          <a:p>
            <a:fld id="{91D568E7-61F5-D04E-995D-81EF41C01A2A}" type="slidenum">
              <a:rPr lang="en-GB" smtClean="0"/>
              <a:pPr/>
              <a:t>‹N°›</a:t>
            </a:fld>
            <a:endParaRPr lang="en-GB" dirty="0"/>
          </a:p>
        </p:txBody>
      </p:sp>
      <p:sp>
        <p:nvSpPr>
          <p:cNvPr id="4" name="Footer Placeholder 3">
            <a:extLst>
              <a:ext uri="{FF2B5EF4-FFF2-40B4-BE49-F238E27FC236}">
                <a16:creationId xmlns:a16="http://schemas.microsoft.com/office/drawing/2014/main" id="{669AB973-A2B1-A840-82A8-D85DCE1A2D09}"/>
              </a:ext>
            </a:extLst>
          </p:cNvPr>
          <p:cNvSpPr>
            <a:spLocks noGrp="1"/>
          </p:cNvSpPr>
          <p:nvPr>
            <p:ph type="ftr" sz="quarter" idx="3"/>
          </p:nvPr>
        </p:nvSpPr>
        <p:spPr>
          <a:xfrm>
            <a:off x="12480680" y="12208792"/>
            <a:ext cx="10077288" cy="730251"/>
          </a:xfrm>
          <a:prstGeom prst="rect">
            <a:avLst/>
          </a:prstGeom>
        </p:spPr>
        <p:txBody>
          <a:bodyPr vert="horz" wrap="square" lIns="0" tIns="0" rIns="0" bIns="0" rtlCol="0" anchor="ctr"/>
          <a:lstStyle>
            <a:lvl1pPr marL="0" marR="0" indent="0" algn="r" defTabSz="1828619" rtl="0" eaLnBrk="1" fontAlgn="auto" latinLnBrk="0" hangingPunct="1">
              <a:lnSpc>
                <a:spcPct val="100000"/>
              </a:lnSpc>
              <a:spcBef>
                <a:spcPts val="0"/>
              </a:spcBef>
              <a:spcAft>
                <a:spcPts val="0"/>
              </a:spcAft>
              <a:buClrTx/>
              <a:buSzTx/>
              <a:buFontTx/>
              <a:buNone/>
              <a:tabLst/>
              <a:defRPr sz="800" b="0" i="0">
                <a:solidFill>
                  <a:schemeClr val="tx1"/>
                </a:solidFill>
                <a:latin typeface="Helvetica Now Display" panose="020B0504030202020204" pitchFamily="34" charset="77"/>
              </a:defRPr>
            </a:lvl1pPr>
          </a:lstStyle>
          <a:p>
            <a:r>
              <a:rPr lang="fr-FR" dirty="0"/>
              <a:t>Document confidentiel à l’usage exclusif interne </a:t>
            </a:r>
            <a:r>
              <a:rPr lang="fr-FR" dirty="0" err="1"/>
              <a:t>xxxx</a:t>
            </a:r>
            <a:endParaRPr lang="fr-FR" dirty="0"/>
          </a:p>
        </p:txBody>
      </p:sp>
      <p:pic>
        <p:nvPicPr>
          <p:cNvPr id="9" name="Graphic 8">
            <a:extLst>
              <a:ext uri="{FF2B5EF4-FFF2-40B4-BE49-F238E27FC236}">
                <a16:creationId xmlns:a16="http://schemas.microsoft.com/office/drawing/2014/main" id="{A6E678AC-A5A0-4B8B-B473-0FD963208D2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9495" y="12174797"/>
            <a:ext cx="1255886" cy="475200"/>
          </a:xfrm>
          <a:prstGeom prst="rect">
            <a:avLst/>
          </a:prstGeom>
        </p:spPr>
      </p:pic>
    </p:spTree>
    <p:extLst>
      <p:ext uri="{BB962C8B-B14F-4D97-AF65-F5344CB8AC3E}">
        <p14:creationId xmlns:p14="http://schemas.microsoft.com/office/powerpoint/2010/main" val="4203428197"/>
      </p:ext>
    </p:extLst>
  </p:cSld>
  <p:clrMap bg1="lt1" tx1="dk1" bg2="lt2" tx2="dk2" accent1="accent1" accent2="accent2" accent3="accent3" accent4="accent4" accent5="accent5" accent6="accent6" hlink="hlink" folHlink="folHlink"/>
  <p:sldLayoutIdLst>
    <p:sldLayoutId id="2147483779" r:id="rId1"/>
    <p:sldLayoutId id="2147483781" r:id="rId2"/>
  </p:sldLayoutIdLst>
  <p:hf hdr="0" dt="0"/>
  <p:txStyles>
    <p:titleStyle>
      <a:lvl1pPr algn="l" defTabSz="1828619" rtl="0" eaLnBrk="1" latinLnBrk="0" hangingPunct="1">
        <a:lnSpc>
          <a:spcPct val="100000"/>
        </a:lnSpc>
        <a:spcBef>
          <a:spcPct val="0"/>
        </a:spcBef>
        <a:buNone/>
        <a:defRPr sz="5200" b="1" i="0" kern="1200" spc="-29" baseline="0">
          <a:solidFill>
            <a:schemeClr val="tx1"/>
          </a:solidFill>
          <a:latin typeface="Helvetica Now Display" panose="020B0504030202020204" pitchFamily="34" charset="77"/>
          <a:ea typeface="+mj-ea"/>
          <a:cs typeface="+mj-cs"/>
        </a:defRPr>
      </a:lvl1pPr>
    </p:titleStyle>
    <p:bodyStyle>
      <a:lvl1pPr marL="0" indent="0" algn="l" defTabSz="1828619" rtl="0" eaLnBrk="1" latinLnBrk="0" hangingPunct="1">
        <a:lnSpc>
          <a:spcPct val="100000"/>
        </a:lnSpc>
        <a:spcBef>
          <a:spcPts val="0"/>
        </a:spcBef>
        <a:spcAft>
          <a:spcPts val="1400"/>
        </a:spcAft>
        <a:buFont typeface="Arial" panose="020B0604020202020204" pitchFamily="34" charset="0"/>
        <a:buNone/>
        <a:tabLst/>
        <a:defRPr sz="3000" b="1" i="0" kern="1200">
          <a:solidFill>
            <a:schemeClr val="tx1"/>
          </a:solidFill>
          <a:latin typeface="Helvetica Now Display" panose="020B0504030202020204" pitchFamily="34" charset="77"/>
          <a:ea typeface="+mn-ea"/>
          <a:cs typeface="+mn-cs"/>
        </a:defRPr>
      </a:lvl1pPr>
      <a:lvl2pPr marL="0" indent="0" algn="l" defTabSz="1828619" rtl="0" eaLnBrk="1" latinLnBrk="0" hangingPunct="1">
        <a:lnSpc>
          <a:spcPct val="117000"/>
        </a:lnSpc>
        <a:spcBef>
          <a:spcPts val="0"/>
        </a:spcBef>
        <a:spcAft>
          <a:spcPts val="1000"/>
        </a:spcAft>
        <a:buFont typeface="Arial" panose="020B0604020202020204" pitchFamily="34" charset="0"/>
        <a:buNone/>
        <a:tabLst/>
        <a:defRPr sz="2000" b="0" i="0" kern="1200">
          <a:solidFill>
            <a:schemeClr val="tx1"/>
          </a:solidFill>
          <a:latin typeface="Helvetica Now Text" panose="020B0504030202020204" pitchFamily="34" charset="77"/>
          <a:ea typeface="+mn-ea"/>
          <a:cs typeface="+mn-cs"/>
        </a:defRPr>
      </a:lvl2pPr>
      <a:lvl3pPr marL="253987" indent="-253987" algn="l" defTabSz="1828619" rtl="0" eaLnBrk="1" latinLnBrk="0" hangingPunct="1">
        <a:lnSpc>
          <a:spcPct val="117000"/>
        </a:lnSpc>
        <a:spcBef>
          <a:spcPts val="0"/>
        </a:spcBef>
        <a:buClr>
          <a:schemeClr val="tx1"/>
        </a:buClr>
        <a:buFont typeface="Helvetica Neue Condensed Bold" panose="02000503000000020004" pitchFamily="2" charset="0"/>
        <a:buChar char="•"/>
        <a:tabLst/>
        <a:defRPr sz="2000" b="0" i="0" kern="1200">
          <a:solidFill>
            <a:schemeClr val="tx1"/>
          </a:solidFill>
          <a:latin typeface="Helvetica Now Text" panose="020B0504030202020204" pitchFamily="34" charset="77"/>
          <a:ea typeface="+mn-ea"/>
          <a:cs typeface="+mn-cs"/>
        </a:defRPr>
      </a:lvl3pPr>
      <a:lvl4pPr marL="521183" indent="-253987" algn="l" defTabSz="1828619" rtl="0" eaLnBrk="1" latinLnBrk="0" hangingPunct="1">
        <a:lnSpc>
          <a:spcPct val="117000"/>
        </a:lnSpc>
        <a:spcBef>
          <a:spcPts val="0"/>
        </a:spcBef>
        <a:buClr>
          <a:schemeClr val="tx1"/>
        </a:buClr>
        <a:buSzPct val="80000"/>
        <a:buFont typeface="System Font Regular"/>
        <a:buChar char="○"/>
        <a:tabLst/>
        <a:defRPr sz="2000" b="0" i="0" kern="1200">
          <a:solidFill>
            <a:schemeClr val="tx1"/>
          </a:solidFill>
          <a:latin typeface="Helvetica Now Text" panose="020B0504030202020204" pitchFamily="34" charset="77"/>
          <a:ea typeface="+mn-ea"/>
          <a:cs typeface="+mn-cs"/>
        </a:defRPr>
      </a:lvl4pPr>
      <a:lvl5pPr marL="914354" indent="-380982" algn="l" defTabSz="1828619" rtl="0" eaLnBrk="1" latinLnBrk="0" hangingPunct="1">
        <a:lnSpc>
          <a:spcPct val="117000"/>
        </a:lnSpc>
        <a:spcBef>
          <a:spcPts val="0"/>
        </a:spcBef>
        <a:buClr>
          <a:schemeClr val="tx1"/>
        </a:buClr>
        <a:buFont typeface="System Font Regular"/>
        <a:buChar char="—"/>
        <a:tabLst/>
        <a:defRPr sz="2000" b="0" i="0" kern="1200">
          <a:solidFill>
            <a:schemeClr val="tx1"/>
          </a:solidFill>
          <a:latin typeface="Helvetica Now Text" panose="020B0504030202020204" pitchFamily="34" charset="77"/>
          <a:ea typeface="+mn-ea"/>
          <a:cs typeface="+mn-cs"/>
        </a:defRPr>
      </a:lvl5pPr>
      <a:lvl6pPr marL="1199456" indent="-266687" algn="l" defTabSz="1828619" rtl="0" eaLnBrk="1" latinLnBrk="0" hangingPunct="1">
        <a:lnSpc>
          <a:spcPct val="117000"/>
        </a:lnSpc>
        <a:spcBef>
          <a:spcPts val="0"/>
        </a:spcBef>
        <a:buClr>
          <a:schemeClr val="tx1"/>
        </a:buClr>
        <a:buFont typeface="System Font Regular"/>
        <a:buChar char="–"/>
        <a:tabLst/>
        <a:defRPr sz="2000" b="0" i="0" kern="1200">
          <a:solidFill>
            <a:schemeClr val="tx1"/>
          </a:solidFill>
          <a:latin typeface="Helvetica Now Text" panose="020B0504030202020204" pitchFamily="34" charset="77"/>
          <a:ea typeface="+mn-ea"/>
          <a:cs typeface="+mn-cs"/>
        </a:defRPr>
      </a:lvl6pPr>
      <a:lvl7pPr marL="0" indent="0" algn="l" defTabSz="1828619" rtl="0" eaLnBrk="1" latinLnBrk="0" hangingPunct="1">
        <a:lnSpc>
          <a:spcPct val="117000"/>
        </a:lnSpc>
        <a:spcBef>
          <a:spcPts val="0"/>
        </a:spcBef>
        <a:buFont typeface="Arial" panose="020B0604020202020204" pitchFamily="34" charset="0"/>
        <a:buNone/>
        <a:tabLst/>
        <a:defRPr sz="2000" b="0" i="0" kern="1200">
          <a:solidFill>
            <a:schemeClr val="tx1"/>
          </a:solidFill>
          <a:latin typeface="Helvetica Now Text" panose="020B0504030202020204" pitchFamily="34" charset="77"/>
          <a:ea typeface="+mn-ea"/>
          <a:cs typeface="+mn-cs"/>
        </a:defRPr>
      </a:lvl7pPr>
      <a:lvl8pPr marL="0" indent="0" algn="l" defTabSz="1828619" rtl="0" eaLnBrk="1" latinLnBrk="0" hangingPunct="1">
        <a:lnSpc>
          <a:spcPct val="117000"/>
        </a:lnSpc>
        <a:spcBef>
          <a:spcPts val="0"/>
        </a:spcBef>
        <a:buFont typeface="Arial" panose="020B0604020202020204" pitchFamily="34" charset="0"/>
        <a:buNone/>
        <a:tabLst/>
        <a:defRPr sz="2000" b="0" i="0" kern="1200">
          <a:solidFill>
            <a:schemeClr val="tx1"/>
          </a:solidFill>
          <a:latin typeface="Helvetica Now Text" panose="020B0504030202020204" pitchFamily="34" charset="77"/>
          <a:ea typeface="+mn-ea"/>
          <a:cs typeface="+mn-cs"/>
        </a:defRPr>
      </a:lvl8pPr>
      <a:lvl9pPr marL="0" indent="0" algn="l" defTabSz="1828619" rtl="0" eaLnBrk="1" latinLnBrk="0" hangingPunct="1">
        <a:lnSpc>
          <a:spcPct val="117000"/>
        </a:lnSpc>
        <a:spcBef>
          <a:spcPts val="0"/>
        </a:spcBef>
        <a:buFont typeface="Arial" panose="020B0604020202020204" pitchFamily="34" charset="0"/>
        <a:buNone/>
        <a:tabLst/>
        <a:defRPr sz="2000" b="0" i="0" kern="1200">
          <a:solidFill>
            <a:schemeClr val="tx1"/>
          </a:solidFill>
          <a:latin typeface="Helvetica Now Text" panose="020B0504030202020204" pitchFamily="34" charset="77"/>
          <a:ea typeface="+mn-ea"/>
          <a:cs typeface="+mn-cs"/>
        </a:defRPr>
      </a:lvl9pPr>
    </p:bodyStyle>
    <p:otherStyle>
      <a:defPPr>
        <a:defRPr lang="en-US"/>
      </a:defPPr>
      <a:lvl1pPr marL="0" algn="l" defTabSz="1828619" rtl="0" eaLnBrk="1" latinLnBrk="0" hangingPunct="1">
        <a:defRPr sz="3600" kern="1200">
          <a:solidFill>
            <a:schemeClr val="tx1"/>
          </a:solidFill>
          <a:latin typeface="+mn-lt"/>
          <a:ea typeface="+mn-ea"/>
          <a:cs typeface="+mn-cs"/>
        </a:defRPr>
      </a:lvl1pPr>
      <a:lvl2pPr marL="914308" algn="l" defTabSz="1828619" rtl="0" eaLnBrk="1" latinLnBrk="0" hangingPunct="1">
        <a:defRPr sz="3600" kern="1200">
          <a:solidFill>
            <a:schemeClr val="tx1"/>
          </a:solidFill>
          <a:latin typeface="+mn-lt"/>
          <a:ea typeface="+mn-ea"/>
          <a:cs typeface="+mn-cs"/>
        </a:defRPr>
      </a:lvl2pPr>
      <a:lvl3pPr marL="1828619" algn="l" defTabSz="1828619" rtl="0" eaLnBrk="1" latinLnBrk="0" hangingPunct="1">
        <a:defRPr sz="3600" kern="1200">
          <a:solidFill>
            <a:schemeClr val="tx1"/>
          </a:solidFill>
          <a:latin typeface="+mn-lt"/>
          <a:ea typeface="+mn-ea"/>
          <a:cs typeface="+mn-cs"/>
        </a:defRPr>
      </a:lvl3pPr>
      <a:lvl4pPr marL="2742927" algn="l" defTabSz="1828619" rtl="0" eaLnBrk="1" latinLnBrk="0" hangingPunct="1">
        <a:defRPr sz="3600" kern="1200">
          <a:solidFill>
            <a:schemeClr val="tx1"/>
          </a:solidFill>
          <a:latin typeface="+mn-lt"/>
          <a:ea typeface="+mn-ea"/>
          <a:cs typeface="+mn-cs"/>
        </a:defRPr>
      </a:lvl4pPr>
      <a:lvl5pPr marL="3657233" algn="l" defTabSz="1828619" rtl="0" eaLnBrk="1" latinLnBrk="0" hangingPunct="1">
        <a:defRPr sz="3600" kern="1200">
          <a:solidFill>
            <a:schemeClr val="tx1"/>
          </a:solidFill>
          <a:latin typeface="+mn-lt"/>
          <a:ea typeface="+mn-ea"/>
          <a:cs typeface="+mn-cs"/>
        </a:defRPr>
      </a:lvl5pPr>
      <a:lvl6pPr marL="4571544" algn="l" defTabSz="1828619" rtl="0" eaLnBrk="1" latinLnBrk="0" hangingPunct="1">
        <a:defRPr sz="3600" kern="1200">
          <a:solidFill>
            <a:schemeClr val="tx1"/>
          </a:solidFill>
          <a:latin typeface="+mn-lt"/>
          <a:ea typeface="+mn-ea"/>
          <a:cs typeface="+mn-cs"/>
        </a:defRPr>
      </a:lvl6pPr>
      <a:lvl7pPr marL="5485852" algn="l" defTabSz="1828619" rtl="0" eaLnBrk="1" latinLnBrk="0" hangingPunct="1">
        <a:defRPr sz="3600" kern="1200">
          <a:solidFill>
            <a:schemeClr val="tx1"/>
          </a:solidFill>
          <a:latin typeface="+mn-lt"/>
          <a:ea typeface="+mn-ea"/>
          <a:cs typeface="+mn-cs"/>
        </a:defRPr>
      </a:lvl7pPr>
      <a:lvl8pPr marL="6400160" algn="l" defTabSz="1828619" rtl="0" eaLnBrk="1" latinLnBrk="0" hangingPunct="1">
        <a:defRPr sz="3600" kern="1200">
          <a:solidFill>
            <a:schemeClr val="tx1"/>
          </a:solidFill>
          <a:latin typeface="+mn-lt"/>
          <a:ea typeface="+mn-ea"/>
          <a:cs typeface="+mn-cs"/>
        </a:defRPr>
      </a:lvl8pPr>
      <a:lvl9pPr marL="7314468" algn="l" defTabSz="182861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03" orient="horz" pos="2835">
          <p15:clr>
            <a:srgbClr val="F26B43"/>
          </p15:clr>
        </p15:guide>
        <p15:guide id="104" pos="260">
          <p15:clr>
            <a:srgbClr val="F26B43"/>
          </p15:clr>
        </p15:guide>
        <p15:guide id="105" pos="360">
          <p15:clr>
            <a:srgbClr val="F26B43"/>
          </p15:clr>
        </p15:guide>
        <p15:guide id="106" pos="540">
          <p15:clr>
            <a:srgbClr val="F26B43"/>
          </p15:clr>
        </p15:guide>
        <p15:guide id="107" pos="719">
          <p15:clr>
            <a:srgbClr val="F26B43"/>
          </p15:clr>
        </p15:guide>
        <p15:guide id="108" pos="907">
          <p15:clr>
            <a:srgbClr val="F26B43"/>
          </p15:clr>
        </p15:guide>
        <p15:guide id="109" pos="1079">
          <p15:clr>
            <a:srgbClr val="F26B43"/>
          </p15:clr>
        </p15:guide>
        <p15:guide id="110" pos="1259">
          <p15:clr>
            <a:srgbClr val="F26B43"/>
          </p15:clr>
        </p15:guide>
        <p15:guide id="111" pos="1619">
          <p15:clr>
            <a:srgbClr val="F26B43"/>
          </p15:clr>
        </p15:guide>
        <p15:guide id="112" pos="1440">
          <p15:clr>
            <a:srgbClr val="F26B43"/>
          </p15:clr>
        </p15:guide>
        <p15:guide id="113" pos="1799">
          <p15:clr>
            <a:srgbClr val="F26B43"/>
          </p15:clr>
        </p15:guide>
        <p15:guide id="114" pos="1980">
          <p15:clr>
            <a:srgbClr val="F26B43"/>
          </p15:clr>
        </p15:guide>
        <p15:guide id="115" pos="2159">
          <p15:clr>
            <a:srgbClr val="F26B43"/>
          </p15:clr>
        </p15:guide>
        <p15:guide id="116" pos="2339">
          <p15:clr>
            <a:srgbClr val="F26B43"/>
          </p15:clr>
        </p15:guide>
        <p15:guide id="117" pos="2520">
          <p15:clr>
            <a:srgbClr val="F26B43"/>
          </p15:clr>
        </p15:guide>
        <p15:guide id="118" pos="2699">
          <p15:clr>
            <a:srgbClr val="F26B43"/>
          </p15:clr>
        </p15:guide>
        <p15:guide id="119" pos="2879">
          <p15:clr>
            <a:srgbClr val="F26B43"/>
          </p15:clr>
        </p15:guide>
        <p15:guide id="120" pos="3060">
          <p15:clr>
            <a:srgbClr val="F26B43"/>
          </p15:clr>
        </p15:guide>
        <p15:guide id="121" pos="3239">
          <p15:clr>
            <a:srgbClr val="F26B43"/>
          </p15:clr>
        </p15:guide>
        <p15:guide id="122" pos="3419">
          <p15:clr>
            <a:srgbClr val="F26B43"/>
          </p15:clr>
        </p15:guide>
        <p15:guide id="123" pos="3600">
          <p15:clr>
            <a:srgbClr val="F26B43"/>
          </p15:clr>
        </p15:guide>
        <p15:guide id="124" pos="3779">
          <p15:clr>
            <a:srgbClr val="F26B43"/>
          </p15:clr>
        </p15:guide>
        <p15:guide id="125" pos="3960">
          <p15:clr>
            <a:srgbClr val="F26B43"/>
          </p15:clr>
        </p15:guide>
        <p15:guide id="126" pos="4139">
          <p15:clr>
            <a:srgbClr val="F26B43"/>
          </p15:clr>
        </p15:guide>
        <p15:guide id="127" pos="4319">
          <p15:clr>
            <a:srgbClr val="F26B43"/>
          </p15:clr>
        </p15:guide>
        <p15:guide id="128" pos="4500">
          <p15:clr>
            <a:srgbClr val="F26B43"/>
          </p15:clr>
        </p15:guide>
        <p15:guide id="129" pos="4680">
          <p15:clr>
            <a:srgbClr val="F26B43"/>
          </p15:clr>
        </p15:guide>
        <p15:guide id="130" pos="4859">
          <p15:clr>
            <a:srgbClr val="F26B43"/>
          </p15:clr>
        </p15:guide>
        <p15:guide id="131" pos="5040">
          <p15:clr>
            <a:srgbClr val="F26B43"/>
          </p15:clr>
        </p15:guide>
        <p15:guide id="132" pos="5220">
          <p15:clr>
            <a:srgbClr val="F26B43"/>
          </p15:clr>
        </p15:guide>
        <p15:guide id="133" pos="5399">
          <p15:clr>
            <a:srgbClr val="F26B43"/>
          </p15:clr>
        </p15:guide>
        <p15:guide id="134" pos="5580">
          <p15:clr>
            <a:srgbClr val="F26B43"/>
          </p15:clr>
        </p15:guide>
        <p15:guide id="135" orient="horz" pos="216">
          <p15:clr>
            <a:srgbClr val="F26B43"/>
          </p15:clr>
        </p15:guide>
        <p15:guide id="136" orient="horz" pos="2981">
          <p15:clr>
            <a:srgbClr val="F26B43"/>
          </p15:clr>
        </p15:guide>
        <p15:guide id="137" orient="horz" pos="738">
          <p15:clr>
            <a:srgbClr val="F26B43"/>
          </p15:clr>
        </p15:guide>
        <p15:guide id="138" orient="horz" pos="41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79498" y="936384"/>
            <a:ext cx="21372513" cy="800219"/>
          </a:xfrm>
          <a:prstGeom prst="rect">
            <a:avLst/>
          </a:prstGeom>
        </p:spPr>
        <p:txBody>
          <a:bodyPr vert="horz" wrap="square" lIns="0" tIns="0" rIns="0" bIns="0" rtlCol="0" anchor="t">
            <a:spAutoFit/>
          </a:bodyPr>
          <a:lstStyle/>
          <a:p>
            <a:r>
              <a:rPr lang="fr-FR" dirty="0"/>
              <a:t>Modifiez le style du titre</a:t>
            </a:r>
            <a:endParaRPr lang="en-US" dirty="0"/>
          </a:p>
        </p:txBody>
      </p:sp>
      <p:sp>
        <p:nvSpPr>
          <p:cNvPr id="3" name="Text Placeholder 2"/>
          <p:cNvSpPr>
            <a:spLocks noGrp="1"/>
          </p:cNvSpPr>
          <p:nvPr>
            <p:ph type="body" idx="1"/>
          </p:nvPr>
        </p:nvSpPr>
        <p:spPr>
          <a:xfrm>
            <a:off x="1079496" y="3123969"/>
            <a:ext cx="21357562" cy="8879144"/>
          </a:xfrm>
          <a:prstGeom prst="rect">
            <a:avLst/>
          </a:prstGeom>
        </p:spPr>
        <p:txBody>
          <a:bodyPr vert="horz" lIns="0" tIns="0" rIns="0" bIns="0" rtlCol="0">
            <a:noAutofit/>
          </a:bodyPr>
          <a:lstStyle/>
          <a:p>
            <a:pPr lvl="0"/>
            <a:r>
              <a:rPr lang="fr-FR" dirty="0"/>
              <a:t>Modifier les styles du texte du masque
Deuxième niveau
Troisième niveau
Quatrième niveau
Cinquième niveau</a:t>
            </a:r>
            <a:endParaRPr lang="en-US" dirty="0"/>
          </a:p>
        </p:txBody>
      </p:sp>
      <p:sp>
        <p:nvSpPr>
          <p:cNvPr id="6" name="Slide Number Placeholder 5"/>
          <p:cNvSpPr>
            <a:spLocks noGrp="1"/>
          </p:cNvSpPr>
          <p:nvPr>
            <p:ph type="sldNum" sz="quarter" idx="4"/>
          </p:nvPr>
        </p:nvSpPr>
        <p:spPr>
          <a:xfrm>
            <a:off x="22482935" y="12208792"/>
            <a:ext cx="807577" cy="730251"/>
          </a:xfrm>
          <a:prstGeom prst="rect">
            <a:avLst/>
          </a:prstGeom>
        </p:spPr>
        <p:txBody>
          <a:bodyPr vert="horz" lIns="0" tIns="0" rIns="0" bIns="0" rtlCol="0" anchor="ctr">
            <a:noAutofit/>
          </a:bodyPr>
          <a:lstStyle>
            <a:lvl1pPr algn="r">
              <a:defRPr sz="1600" b="0" i="0">
                <a:solidFill>
                  <a:schemeClr val="tx1"/>
                </a:solidFill>
                <a:latin typeface="Helvetica Now Display" panose="020B0504030202020204" pitchFamily="34" charset="77"/>
              </a:defRPr>
            </a:lvl1pPr>
          </a:lstStyle>
          <a:p>
            <a:fld id="{91D568E7-61F5-D04E-995D-81EF41C01A2A}" type="slidenum">
              <a:rPr lang="en-GB" smtClean="0"/>
              <a:pPr/>
              <a:t>‹N°›</a:t>
            </a:fld>
            <a:endParaRPr lang="en-GB" dirty="0"/>
          </a:p>
        </p:txBody>
      </p:sp>
      <p:sp>
        <p:nvSpPr>
          <p:cNvPr id="4" name="Footer Placeholder 3">
            <a:extLst>
              <a:ext uri="{FF2B5EF4-FFF2-40B4-BE49-F238E27FC236}">
                <a16:creationId xmlns:a16="http://schemas.microsoft.com/office/drawing/2014/main" id="{669AB973-A2B1-A840-82A8-D85DCE1A2D09}"/>
              </a:ext>
            </a:extLst>
          </p:cNvPr>
          <p:cNvSpPr>
            <a:spLocks noGrp="1"/>
          </p:cNvSpPr>
          <p:nvPr>
            <p:ph type="ftr" sz="quarter" idx="3"/>
          </p:nvPr>
        </p:nvSpPr>
        <p:spPr>
          <a:xfrm>
            <a:off x="12480680" y="12208792"/>
            <a:ext cx="10077288" cy="730251"/>
          </a:xfrm>
          <a:prstGeom prst="rect">
            <a:avLst/>
          </a:prstGeom>
        </p:spPr>
        <p:txBody>
          <a:bodyPr vert="horz" wrap="square" lIns="0" tIns="0" rIns="0" bIns="0" rtlCol="0" anchor="ctr"/>
          <a:lstStyle>
            <a:lvl1pPr marL="0" marR="0" indent="0" algn="r" defTabSz="1828619" rtl="0" eaLnBrk="1" fontAlgn="auto" latinLnBrk="0" hangingPunct="1">
              <a:lnSpc>
                <a:spcPct val="100000"/>
              </a:lnSpc>
              <a:spcBef>
                <a:spcPts val="0"/>
              </a:spcBef>
              <a:spcAft>
                <a:spcPts val="0"/>
              </a:spcAft>
              <a:buClrTx/>
              <a:buSzTx/>
              <a:buFontTx/>
              <a:buNone/>
              <a:tabLst/>
              <a:defRPr sz="800" b="0" i="0">
                <a:solidFill>
                  <a:schemeClr val="tx1"/>
                </a:solidFill>
                <a:latin typeface="Helvetica Now Display" panose="020B0504030202020204" pitchFamily="34" charset="77"/>
              </a:defRPr>
            </a:lvl1pPr>
          </a:lstStyle>
          <a:p>
            <a:r>
              <a:rPr lang="fr-FR" dirty="0"/>
              <a:t>Document confidentiel à l’usage exclusif interne </a:t>
            </a:r>
            <a:r>
              <a:rPr lang="fr-FR" dirty="0" err="1"/>
              <a:t>xxxx</a:t>
            </a:r>
            <a:endParaRPr lang="fr-FR" dirty="0"/>
          </a:p>
        </p:txBody>
      </p:sp>
      <p:pic>
        <p:nvPicPr>
          <p:cNvPr id="9" name="Graphic 8">
            <a:extLst>
              <a:ext uri="{FF2B5EF4-FFF2-40B4-BE49-F238E27FC236}">
                <a16:creationId xmlns:a16="http://schemas.microsoft.com/office/drawing/2014/main" id="{A6E678AC-A5A0-4B8B-B473-0FD963208D2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9495" y="12174797"/>
            <a:ext cx="1255886" cy="475200"/>
          </a:xfrm>
          <a:prstGeom prst="rect">
            <a:avLst/>
          </a:prstGeom>
        </p:spPr>
      </p:pic>
    </p:spTree>
    <p:extLst>
      <p:ext uri="{BB962C8B-B14F-4D97-AF65-F5344CB8AC3E}">
        <p14:creationId xmlns:p14="http://schemas.microsoft.com/office/powerpoint/2010/main" val="2655597222"/>
      </p:ext>
    </p:extLst>
  </p:cSld>
  <p:clrMap bg1="lt1" tx1="dk1" bg2="lt2" tx2="dk2" accent1="accent1" accent2="accent2" accent3="accent3" accent4="accent4" accent5="accent5" accent6="accent6" hlink="hlink" folHlink="folHlink"/>
  <p:sldLayoutIdLst>
    <p:sldLayoutId id="2147483783" r:id="rId1"/>
    <p:sldLayoutId id="2147483785" r:id="rId2"/>
  </p:sldLayoutIdLst>
  <p:hf hdr="0" dt="0"/>
  <p:txStyles>
    <p:titleStyle>
      <a:lvl1pPr algn="l" defTabSz="1828619" rtl="0" eaLnBrk="1" latinLnBrk="0" hangingPunct="1">
        <a:lnSpc>
          <a:spcPct val="100000"/>
        </a:lnSpc>
        <a:spcBef>
          <a:spcPct val="0"/>
        </a:spcBef>
        <a:buNone/>
        <a:defRPr sz="5200" b="1" i="0" kern="1200" spc="-29" baseline="0">
          <a:solidFill>
            <a:schemeClr val="tx1"/>
          </a:solidFill>
          <a:latin typeface="Helvetica Now Display" panose="020B0504030202020204" pitchFamily="34" charset="77"/>
          <a:ea typeface="+mj-ea"/>
          <a:cs typeface="+mj-cs"/>
        </a:defRPr>
      </a:lvl1pPr>
    </p:titleStyle>
    <p:bodyStyle>
      <a:lvl1pPr marL="0" indent="0" algn="l" defTabSz="1828619" rtl="0" eaLnBrk="1" latinLnBrk="0" hangingPunct="1">
        <a:lnSpc>
          <a:spcPct val="100000"/>
        </a:lnSpc>
        <a:spcBef>
          <a:spcPts val="0"/>
        </a:spcBef>
        <a:spcAft>
          <a:spcPts val="1400"/>
        </a:spcAft>
        <a:buFont typeface="Arial" panose="020B0604020202020204" pitchFamily="34" charset="0"/>
        <a:buNone/>
        <a:tabLst/>
        <a:defRPr sz="3000" b="1" i="0" kern="1200">
          <a:solidFill>
            <a:schemeClr val="tx1"/>
          </a:solidFill>
          <a:latin typeface="Helvetica Now Display" panose="020B0504030202020204" pitchFamily="34" charset="77"/>
          <a:ea typeface="+mn-ea"/>
          <a:cs typeface="+mn-cs"/>
        </a:defRPr>
      </a:lvl1pPr>
      <a:lvl2pPr marL="0" indent="0" algn="l" defTabSz="1828619" rtl="0" eaLnBrk="1" latinLnBrk="0" hangingPunct="1">
        <a:lnSpc>
          <a:spcPct val="117000"/>
        </a:lnSpc>
        <a:spcBef>
          <a:spcPts val="0"/>
        </a:spcBef>
        <a:spcAft>
          <a:spcPts val="1000"/>
        </a:spcAft>
        <a:buFont typeface="Arial" panose="020B0604020202020204" pitchFamily="34" charset="0"/>
        <a:buNone/>
        <a:tabLst/>
        <a:defRPr sz="2000" b="0" i="0" kern="1200">
          <a:solidFill>
            <a:schemeClr val="tx1"/>
          </a:solidFill>
          <a:latin typeface="Helvetica Now Text" panose="020B0504030202020204" pitchFamily="34" charset="77"/>
          <a:ea typeface="+mn-ea"/>
          <a:cs typeface="+mn-cs"/>
        </a:defRPr>
      </a:lvl2pPr>
      <a:lvl3pPr marL="253987" indent="-253987" algn="l" defTabSz="1828619" rtl="0" eaLnBrk="1" latinLnBrk="0" hangingPunct="1">
        <a:lnSpc>
          <a:spcPct val="117000"/>
        </a:lnSpc>
        <a:spcBef>
          <a:spcPts val="0"/>
        </a:spcBef>
        <a:buClr>
          <a:schemeClr val="tx1"/>
        </a:buClr>
        <a:buFont typeface="Helvetica Neue Condensed Bold" panose="02000503000000020004" pitchFamily="2" charset="0"/>
        <a:buChar char="•"/>
        <a:tabLst/>
        <a:defRPr sz="2000" b="0" i="0" kern="1200">
          <a:solidFill>
            <a:schemeClr val="tx1"/>
          </a:solidFill>
          <a:latin typeface="Helvetica Now Text" panose="020B0504030202020204" pitchFamily="34" charset="77"/>
          <a:ea typeface="+mn-ea"/>
          <a:cs typeface="+mn-cs"/>
        </a:defRPr>
      </a:lvl3pPr>
      <a:lvl4pPr marL="521183" indent="-253987" algn="l" defTabSz="1828619" rtl="0" eaLnBrk="1" latinLnBrk="0" hangingPunct="1">
        <a:lnSpc>
          <a:spcPct val="117000"/>
        </a:lnSpc>
        <a:spcBef>
          <a:spcPts val="0"/>
        </a:spcBef>
        <a:buClr>
          <a:schemeClr val="tx1"/>
        </a:buClr>
        <a:buSzPct val="80000"/>
        <a:buFont typeface="System Font Regular"/>
        <a:buChar char="○"/>
        <a:tabLst/>
        <a:defRPr sz="2000" b="0" i="0" kern="1200">
          <a:solidFill>
            <a:schemeClr val="tx1"/>
          </a:solidFill>
          <a:latin typeface="Helvetica Now Text" panose="020B0504030202020204" pitchFamily="34" charset="77"/>
          <a:ea typeface="+mn-ea"/>
          <a:cs typeface="+mn-cs"/>
        </a:defRPr>
      </a:lvl4pPr>
      <a:lvl5pPr marL="914354" indent="-380982" algn="l" defTabSz="1828619" rtl="0" eaLnBrk="1" latinLnBrk="0" hangingPunct="1">
        <a:lnSpc>
          <a:spcPct val="117000"/>
        </a:lnSpc>
        <a:spcBef>
          <a:spcPts val="0"/>
        </a:spcBef>
        <a:buClr>
          <a:schemeClr val="tx1"/>
        </a:buClr>
        <a:buFont typeface="System Font Regular"/>
        <a:buChar char="—"/>
        <a:tabLst/>
        <a:defRPr sz="2000" b="0" i="0" kern="1200">
          <a:solidFill>
            <a:schemeClr val="tx1"/>
          </a:solidFill>
          <a:latin typeface="Helvetica Now Text" panose="020B0504030202020204" pitchFamily="34" charset="77"/>
          <a:ea typeface="+mn-ea"/>
          <a:cs typeface="+mn-cs"/>
        </a:defRPr>
      </a:lvl5pPr>
      <a:lvl6pPr marL="1199456" indent="-266687" algn="l" defTabSz="1828619" rtl="0" eaLnBrk="1" latinLnBrk="0" hangingPunct="1">
        <a:lnSpc>
          <a:spcPct val="117000"/>
        </a:lnSpc>
        <a:spcBef>
          <a:spcPts val="0"/>
        </a:spcBef>
        <a:buClr>
          <a:schemeClr val="tx1"/>
        </a:buClr>
        <a:buFont typeface="System Font Regular"/>
        <a:buChar char="–"/>
        <a:tabLst/>
        <a:defRPr sz="2000" b="0" i="0" kern="1200">
          <a:solidFill>
            <a:schemeClr val="tx1"/>
          </a:solidFill>
          <a:latin typeface="Helvetica Now Text" panose="020B0504030202020204" pitchFamily="34" charset="77"/>
          <a:ea typeface="+mn-ea"/>
          <a:cs typeface="+mn-cs"/>
        </a:defRPr>
      </a:lvl6pPr>
      <a:lvl7pPr marL="0" indent="0" algn="l" defTabSz="1828619" rtl="0" eaLnBrk="1" latinLnBrk="0" hangingPunct="1">
        <a:lnSpc>
          <a:spcPct val="117000"/>
        </a:lnSpc>
        <a:spcBef>
          <a:spcPts val="0"/>
        </a:spcBef>
        <a:buFont typeface="Arial" panose="020B0604020202020204" pitchFamily="34" charset="0"/>
        <a:buNone/>
        <a:tabLst/>
        <a:defRPr sz="2000" b="0" i="0" kern="1200">
          <a:solidFill>
            <a:schemeClr val="tx1"/>
          </a:solidFill>
          <a:latin typeface="Helvetica Now Text" panose="020B0504030202020204" pitchFamily="34" charset="77"/>
          <a:ea typeface="+mn-ea"/>
          <a:cs typeface="+mn-cs"/>
        </a:defRPr>
      </a:lvl7pPr>
      <a:lvl8pPr marL="0" indent="0" algn="l" defTabSz="1828619" rtl="0" eaLnBrk="1" latinLnBrk="0" hangingPunct="1">
        <a:lnSpc>
          <a:spcPct val="117000"/>
        </a:lnSpc>
        <a:spcBef>
          <a:spcPts val="0"/>
        </a:spcBef>
        <a:buFont typeface="Arial" panose="020B0604020202020204" pitchFamily="34" charset="0"/>
        <a:buNone/>
        <a:tabLst/>
        <a:defRPr sz="2000" b="0" i="0" kern="1200">
          <a:solidFill>
            <a:schemeClr val="tx1"/>
          </a:solidFill>
          <a:latin typeface="Helvetica Now Text" panose="020B0504030202020204" pitchFamily="34" charset="77"/>
          <a:ea typeface="+mn-ea"/>
          <a:cs typeface="+mn-cs"/>
        </a:defRPr>
      </a:lvl8pPr>
      <a:lvl9pPr marL="0" indent="0" algn="l" defTabSz="1828619" rtl="0" eaLnBrk="1" latinLnBrk="0" hangingPunct="1">
        <a:lnSpc>
          <a:spcPct val="117000"/>
        </a:lnSpc>
        <a:spcBef>
          <a:spcPts val="0"/>
        </a:spcBef>
        <a:buFont typeface="Arial" panose="020B0604020202020204" pitchFamily="34" charset="0"/>
        <a:buNone/>
        <a:tabLst/>
        <a:defRPr sz="2000" b="0" i="0" kern="1200">
          <a:solidFill>
            <a:schemeClr val="tx1"/>
          </a:solidFill>
          <a:latin typeface="Helvetica Now Text" panose="020B0504030202020204" pitchFamily="34" charset="77"/>
          <a:ea typeface="+mn-ea"/>
          <a:cs typeface="+mn-cs"/>
        </a:defRPr>
      </a:lvl9pPr>
    </p:bodyStyle>
    <p:otherStyle>
      <a:defPPr>
        <a:defRPr lang="en-US"/>
      </a:defPPr>
      <a:lvl1pPr marL="0" algn="l" defTabSz="1828619" rtl="0" eaLnBrk="1" latinLnBrk="0" hangingPunct="1">
        <a:defRPr sz="3600" kern="1200">
          <a:solidFill>
            <a:schemeClr val="tx1"/>
          </a:solidFill>
          <a:latin typeface="+mn-lt"/>
          <a:ea typeface="+mn-ea"/>
          <a:cs typeface="+mn-cs"/>
        </a:defRPr>
      </a:lvl1pPr>
      <a:lvl2pPr marL="914308" algn="l" defTabSz="1828619" rtl="0" eaLnBrk="1" latinLnBrk="0" hangingPunct="1">
        <a:defRPr sz="3600" kern="1200">
          <a:solidFill>
            <a:schemeClr val="tx1"/>
          </a:solidFill>
          <a:latin typeface="+mn-lt"/>
          <a:ea typeface="+mn-ea"/>
          <a:cs typeface="+mn-cs"/>
        </a:defRPr>
      </a:lvl2pPr>
      <a:lvl3pPr marL="1828619" algn="l" defTabSz="1828619" rtl="0" eaLnBrk="1" latinLnBrk="0" hangingPunct="1">
        <a:defRPr sz="3600" kern="1200">
          <a:solidFill>
            <a:schemeClr val="tx1"/>
          </a:solidFill>
          <a:latin typeface="+mn-lt"/>
          <a:ea typeface="+mn-ea"/>
          <a:cs typeface="+mn-cs"/>
        </a:defRPr>
      </a:lvl3pPr>
      <a:lvl4pPr marL="2742927" algn="l" defTabSz="1828619" rtl="0" eaLnBrk="1" latinLnBrk="0" hangingPunct="1">
        <a:defRPr sz="3600" kern="1200">
          <a:solidFill>
            <a:schemeClr val="tx1"/>
          </a:solidFill>
          <a:latin typeface="+mn-lt"/>
          <a:ea typeface="+mn-ea"/>
          <a:cs typeface="+mn-cs"/>
        </a:defRPr>
      </a:lvl4pPr>
      <a:lvl5pPr marL="3657233" algn="l" defTabSz="1828619" rtl="0" eaLnBrk="1" latinLnBrk="0" hangingPunct="1">
        <a:defRPr sz="3600" kern="1200">
          <a:solidFill>
            <a:schemeClr val="tx1"/>
          </a:solidFill>
          <a:latin typeface="+mn-lt"/>
          <a:ea typeface="+mn-ea"/>
          <a:cs typeface="+mn-cs"/>
        </a:defRPr>
      </a:lvl5pPr>
      <a:lvl6pPr marL="4571544" algn="l" defTabSz="1828619" rtl="0" eaLnBrk="1" latinLnBrk="0" hangingPunct="1">
        <a:defRPr sz="3600" kern="1200">
          <a:solidFill>
            <a:schemeClr val="tx1"/>
          </a:solidFill>
          <a:latin typeface="+mn-lt"/>
          <a:ea typeface="+mn-ea"/>
          <a:cs typeface="+mn-cs"/>
        </a:defRPr>
      </a:lvl6pPr>
      <a:lvl7pPr marL="5485852" algn="l" defTabSz="1828619" rtl="0" eaLnBrk="1" latinLnBrk="0" hangingPunct="1">
        <a:defRPr sz="3600" kern="1200">
          <a:solidFill>
            <a:schemeClr val="tx1"/>
          </a:solidFill>
          <a:latin typeface="+mn-lt"/>
          <a:ea typeface="+mn-ea"/>
          <a:cs typeface="+mn-cs"/>
        </a:defRPr>
      </a:lvl7pPr>
      <a:lvl8pPr marL="6400160" algn="l" defTabSz="1828619" rtl="0" eaLnBrk="1" latinLnBrk="0" hangingPunct="1">
        <a:defRPr sz="3600" kern="1200">
          <a:solidFill>
            <a:schemeClr val="tx1"/>
          </a:solidFill>
          <a:latin typeface="+mn-lt"/>
          <a:ea typeface="+mn-ea"/>
          <a:cs typeface="+mn-cs"/>
        </a:defRPr>
      </a:lvl8pPr>
      <a:lvl9pPr marL="7314468" algn="l" defTabSz="182861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03" orient="horz" pos="2835">
          <p15:clr>
            <a:srgbClr val="F26B43"/>
          </p15:clr>
        </p15:guide>
        <p15:guide id="104" pos="260">
          <p15:clr>
            <a:srgbClr val="F26B43"/>
          </p15:clr>
        </p15:guide>
        <p15:guide id="105" pos="360">
          <p15:clr>
            <a:srgbClr val="F26B43"/>
          </p15:clr>
        </p15:guide>
        <p15:guide id="106" pos="540">
          <p15:clr>
            <a:srgbClr val="F26B43"/>
          </p15:clr>
        </p15:guide>
        <p15:guide id="107" pos="719">
          <p15:clr>
            <a:srgbClr val="F26B43"/>
          </p15:clr>
        </p15:guide>
        <p15:guide id="108" pos="907">
          <p15:clr>
            <a:srgbClr val="F26B43"/>
          </p15:clr>
        </p15:guide>
        <p15:guide id="109" pos="1079">
          <p15:clr>
            <a:srgbClr val="F26B43"/>
          </p15:clr>
        </p15:guide>
        <p15:guide id="110" pos="1259">
          <p15:clr>
            <a:srgbClr val="F26B43"/>
          </p15:clr>
        </p15:guide>
        <p15:guide id="111" pos="1619">
          <p15:clr>
            <a:srgbClr val="F26B43"/>
          </p15:clr>
        </p15:guide>
        <p15:guide id="112" pos="1440">
          <p15:clr>
            <a:srgbClr val="F26B43"/>
          </p15:clr>
        </p15:guide>
        <p15:guide id="113" pos="1799">
          <p15:clr>
            <a:srgbClr val="F26B43"/>
          </p15:clr>
        </p15:guide>
        <p15:guide id="114" pos="1980">
          <p15:clr>
            <a:srgbClr val="F26B43"/>
          </p15:clr>
        </p15:guide>
        <p15:guide id="115" pos="2159">
          <p15:clr>
            <a:srgbClr val="F26B43"/>
          </p15:clr>
        </p15:guide>
        <p15:guide id="116" pos="2339">
          <p15:clr>
            <a:srgbClr val="F26B43"/>
          </p15:clr>
        </p15:guide>
        <p15:guide id="117" pos="2520">
          <p15:clr>
            <a:srgbClr val="F26B43"/>
          </p15:clr>
        </p15:guide>
        <p15:guide id="118" pos="2699">
          <p15:clr>
            <a:srgbClr val="F26B43"/>
          </p15:clr>
        </p15:guide>
        <p15:guide id="119" pos="2879">
          <p15:clr>
            <a:srgbClr val="F26B43"/>
          </p15:clr>
        </p15:guide>
        <p15:guide id="120" pos="3060">
          <p15:clr>
            <a:srgbClr val="F26B43"/>
          </p15:clr>
        </p15:guide>
        <p15:guide id="121" pos="3239">
          <p15:clr>
            <a:srgbClr val="F26B43"/>
          </p15:clr>
        </p15:guide>
        <p15:guide id="122" pos="3419">
          <p15:clr>
            <a:srgbClr val="F26B43"/>
          </p15:clr>
        </p15:guide>
        <p15:guide id="123" pos="3600">
          <p15:clr>
            <a:srgbClr val="F26B43"/>
          </p15:clr>
        </p15:guide>
        <p15:guide id="124" pos="3779">
          <p15:clr>
            <a:srgbClr val="F26B43"/>
          </p15:clr>
        </p15:guide>
        <p15:guide id="125" pos="3960">
          <p15:clr>
            <a:srgbClr val="F26B43"/>
          </p15:clr>
        </p15:guide>
        <p15:guide id="126" pos="4139">
          <p15:clr>
            <a:srgbClr val="F26B43"/>
          </p15:clr>
        </p15:guide>
        <p15:guide id="127" pos="4319">
          <p15:clr>
            <a:srgbClr val="F26B43"/>
          </p15:clr>
        </p15:guide>
        <p15:guide id="128" pos="4500">
          <p15:clr>
            <a:srgbClr val="F26B43"/>
          </p15:clr>
        </p15:guide>
        <p15:guide id="129" pos="4680">
          <p15:clr>
            <a:srgbClr val="F26B43"/>
          </p15:clr>
        </p15:guide>
        <p15:guide id="130" pos="4859">
          <p15:clr>
            <a:srgbClr val="F26B43"/>
          </p15:clr>
        </p15:guide>
        <p15:guide id="131" pos="5040">
          <p15:clr>
            <a:srgbClr val="F26B43"/>
          </p15:clr>
        </p15:guide>
        <p15:guide id="132" pos="5220">
          <p15:clr>
            <a:srgbClr val="F26B43"/>
          </p15:clr>
        </p15:guide>
        <p15:guide id="133" pos="5399">
          <p15:clr>
            <a:srgbClr val="F26B43"/>
          </p15:clr>
        </p15:guide>
        <p15:guide id="134" pos="5580">
          <p15:clr>
            <a:srgbClr val="F26B43"/>
          </p15:clr>
        </p15:guide>
        <p15:guide id="135" orient="horz" pos="216">
          <p15:clr>
            <a:srgbClr val="F26B43"/>
          </p15:clr>
        </p15:guide>
        <p15:guide id="136" orient="horz" pos="2981">
          <p15:clr>
            <a:srgbClr val="F26B43"/>
          </p15:clr>
        </p15:guide>
        <p15:guide id="137" orient="horz" pos="738">
          <p15:clr>
            <a:srgbClr val="F26B43"/>
          </p15:clr>
        </p15:guide>
        <p15:guide id="138" orient="horz" pos="41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hyperlink" Target="http://www.aon.com/france/aon-france/donneespersonnelles.jsp" TargetMode="External"/><Relationship Id="rId2" Type="http://schemas.openxmlformats.org/officeDocument/2006/relationships/hyperlink" Target="mailto:donneespersonnelles@aon.com" TargetMode="Externa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cid:image001.png@01D93C99.FD9BF6A0" TargetMode="External"/><Relationship Id="rId2" Type="http://schemas.openxmlformats.org/officeDocument/2006/relationships/image" Target="../media/image19.png"/><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Placeholder 51" descr="Circulation en ville la nuit">
            <a:extLst>
              <a:ext uri="{FF2B5EF4-FFF2-40B4-BE49-F238E27FC236}">
                <a16:creationId xmlns:a16="http://schemas.microsoft.com/office/drawing/2014/main" id="{C4064FE7-EA25-8841-9468-8009AA7002C9}"/>
              </a:ext>
            </a:extLst>
          </p:cNvPr>
          <p:cNvPicPr>
            <a:picLocks noGrp="1" noChangeAspect="1"/>
          </p:cNvPicPr>
          <p:nvPr>
            <p:ph type="pic" sz="quarter" idx="13"/>
          </p:nvPr>
        </p:nvPicPr>
        <p:blipFill>
          <a:blip r:embed="rId3"/>
          <a:srcRect l="16633" r="16633"/>
          <a:stretch/>
        </p:blipFill>
        <p:spPr>
          <a:xfrm>
            <a:off x="10666413" y="10"/>
            <a:ext cx="13716000" cy="13715097"/>
          </a:xfrm>
          <a:noFill/>
        </p:spPr>
      </p:pic>
      <p:sp>
        <p:nvSpPr>
          <p:cNvPr id="3" name="Text Placeholder 2">
            <a:extLst>
              <a:ext uri="{FF2B5EF4-FFF2-40B4-BE49-F238E27FC236}">
                <a16:creationId xmlns:a16="http://schemas.microsoft.com/office/drawing/2014/main" id="{156ABE95-9A39-3D4C-A23F-A10B86F38DEF}"/>
              </a:ext>
            </a:extLst>
          </p:cNvPr>
          <p:cNvSpPr>
            <a:spLocks noGrp="1"/>
          </p:cNvSpPr>
          <p:nvPr>
            <p:ph type="body" sz="quarter" idx="16"/>
          </p:nvPr>
        </p:nvSpPr>
        <p:spPr>
          <a:xfrm>
            <a:off x="1496791" y="3124200"/>
            <a:ext cx="8800148" cy="8877300"/>
          </a:xfrm>
        </p:spPr>
        <p:txBody>
          <a:bodyPr>
            <a:normAutofit/>
          </a:bodyPr>
          <a:lstStyle/>
          <a:p>
            <a:r>
              <a:rPr lang="fr-FR">
                <a:solidFill>
                  <a:srgbClr val="FF0000"/>
                </a:solidFill>
              </a:rPr>
              <a:t>client</a:t>
            </a:r>
            <a:endParaRPr lang="en-GB" dirty="0">
              <a:solidFill>
                <a:srgbClr val="FF0000"/>
              </a:solidFill>
            </a:endParaRPr>
          </a:p>
          <a:p>
            <a:pPr lvl="1"/>
            <a:endParaRPr lang="en-GB" sz="6000" dirty="0"/>
          </a:p>
          <a:p>
            <a:pPr lvl="2"/>
            <a:r>
              <a:rPr lang="en-GB" sz="6000" dirty="0"/>
              <a:t>Proposition Assurance Flotte Automobile</a:t>
            </a:r>
          </a:p>
          <a:p>
            <a:pPr lvl="2"/>
            <a:r>
              <a:rPr lang="en-GB" sz="6000" dirty="0">
                <a:solidFill>
                  <a:srgbClr val="FF0000"/>
                </a:solidFill>
              </a:rPr>
              <a:t>date</a:t>
            </a:r>
          </a:p>
        </p:txBody>
      </p:sp>
    </p:spTree>
    <p:extLst>
      <p:ext uri="{BB962C8B-B14F-4D97-AF65-F5344CB8AC3E}">
        <p14:creationId xmlns:p14="http://schemas.microsoft.com/office/powerpoint/2010/main" val="915545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71D96C-2F08-4A42-3278-2136E338BC98}"/>
              </a:ext>
            </a:extLst>
          </p:cNvPr>
          <p:cNvSpPr>
            <a:spLocks noGrp="1"/>
          </p:cNvSpPr>
          <p:nvPr>
            <p:ph type="title"/>
          </p:nvPr>
        </p:nvSpPr>
        <p:spPr>
          <a:xfrm>
            <a:off x="1055934" y="952238"/>
            <a:ext cx="22272449" cy="830997"/>
          </a:xfrm>
        </p:spPr>
        <p:txBody>
          <a:bodyPr/>
          <a:lstStyle/>
          <a:p>
            <a:r>
              <a:rPr lang="fr-FR" dirty="0"/>
              <a:t>Vos données personnelles</a:t>
            </a:r>
          </a:p>
        </p:txBody>
      </p:sp>
      <p:sp>
        <p:nvSpPr>
          <p:cNvPr id="3" name="Espace réservé du texte 2">
            <a:extLst>
              <a:ext uri="{FF2B5EF4-FFF2-40B4-BE49-F238E27FC236}">
                <a16:creationId xmlns:a16="http://schemas.microsoft.com/office/drawing/2014/main" id="{FD0EC3F3-6509-8F60-8F87-CA68794FE6B8}"/>
              </a:ext>
            </a:extLst>
          </p:cNvPr>
          <p:cNvSpPr>
            <a:spLocks noGrp="1"/>
          </p:cNvSpPr>
          <p:nvPr>
            <p:ph type="body" idx="1"/>
          </p:nvPr>
        </p:nvSpPr>
        <p:spPr>
          <a:xfrm>
            <a:off x="1054034" y="2208001"/>
            <a:ext cx="22272446" cy="7079434"/>
          </a:xfrm>
        </p:spPr>
        <p:txBody>
          <a:bodyPr/>
          <a:lstStyle/>
          <a:p>
            <a:pPr algn="just"/>
            <a:r>
              <a:rPr lang="fr-FR" b="0" dirty="0"/>
              <a:t>S’agissant de la protection des données, en sa qualité de courtier d’assurance et de délégataire de gestion, Aon France agit en qualité de responsable des traitements liés à la passation, à la gestion et à l’exécution du contrat d’assurances. </a:t>
            </a:r>
          </a:p>
          <a:p>
            <a:pPr algn="just"/>
            <a:r>
              <a:rPr lang="fr-FR" b="0" dirty="0"/>
              <a:t>A ce titre, Aon France est amenée à collecter et traiter les données strictement nécessaires du Client et/ou des assurés ou bénéficiaires. </a:t>
            </a:r>
          </a:p>
          <a:p>
            <a:pPr algn="just"/>
            <a:r>
              <a:rPr lang="fr-FR" b="0" dirty="0"/>
              <a:t>Les traitements sont basés sur la mise en œuvre de mesures précontractuelles et l’exécution contractuelle, le respect d’obligations légales ainsi que le cas échéant, le recueil du consentement.</a:t>
            </a:r>
          </a:p>
          <a:p>
            <a:pPr algn="just"/>
            <a:r>
              <a:rPr lang="fr-FR" b="0" dirty="0"/>
              <a:t>Ces données sont destinées à Aon France et ses partenaires (assureurs, délégataires, sous-traitants), sont hébergées au sein de l’Espace Économique Européen et conservées pendant la durée du contrat puis archivées conformément aux délais légaux de prescription. </a:t>
            </a:r>
          </a:p>
          <a:p>
            <a:pPr algn="just"/>
            <a:r>
              <a:rPr lang="fr-FR" b="0" dirty="0"/>
              <a:t>L’exercice des droits d’accès, d’opposition et de rectification des données personnelles des personnes concernées peut se réaliser auprès de </a:t>
            </a:r>
            <a:r>
              <a:rPr lang="fr-FR" b="0" dirty="0">
                <a:hlinkClick r:id="rId2"/>
              </a:rPr>
              <a:t>donneespersonnelles@aon.com</a:t>
            </a:r>
            <a:r>
              <a:rPr lang="fr-FR" b="0" dirty="0"/>
              <a:t>.</a:t>
            </a:r>
          </a:p>
          <a:p>
            <a:pPr algn="just"/>
            <a:r>
              <a:rPr lang="fr-FR" b="0" dirty="0"/>
              <a:t>Par ailleurs, nous vous invitons à prendre connaissance de la politique du Groupe Aon en matière de protection des données personnelles sur le site internet </a:t>
            </a:r>
            <a:r>
              <a:rPr lang="fr-FR" b="0" dirty="0">
                <a:hlinkClick r:id="rId3"/>
              </a:rPr>
              <a:t>www.aon.com/france/aon-france/donneespersonnelles.jsp</a:t>
            </a:r>
            <a:r>
              <a:rPr lang="fr-FR" b="0" dirty="0"/>
              <a:t>. </a:t>
            </a:r>
          </a:p>
        </p:txBody>
      </p:sp>
      <p:sp>
        <p:nvSpPr>
          <p:cNvPr id="4" name="Espace réservé du numéro de diapositive 3">
            <a:extLst>
              <a:ext uri="{FF2B5EF4-FFF2-40B4-BE49-F238E27FC236}">
                <a16:creationId xmlns:a16="http://schemas.microsoft.com/office/drawing/2014/main" id="{627C2484-2BCF-72D6-F126-0F431436A709}"/>
              </a:ext>
            </a:extLst>
          </p:cNvPr>
          <p:cNvSpPr>
            <a:spLocks noGrp="1"/>
          </p:cNvSpPr>
          <p:nvPr>
            <p:ph type="sldNum" sz="quarter" idx="4"/>
          </p:nvPr>
        </p:nvSpPr>
        <p:spPr/>
        <p:txBody>
          <a:bodyPr/>
          <a:lstStyle/>
          <a:p>
            <a:fld id="{91D568E7-61F5-D04E-995D-81EF41C01A2A}" type="slidenum">
              <a:rPr lang="en-GB" smtClean="0"/>
              <a:pPr/>
              <a:t>10</a:t>
            </a:fld>
            <a:endParaRPr lang="en-GB" dirty="0"/>
          </a:p>
        </p:txBody>
      </p:sp>
    </p:spTree>
    <p:extLst>
      <p:ext uri="{BB962C8B-B14F-4D97-AF65-F5344CB8AC3E}">
        <p14:creationId xmlns:p14="http://schemas.microsoft.com/office/powerpoint/2010/main" val="2146893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5EFF0">
            <a:alpha val="0"/>
          </a:srgbClr>
        </a:solidFill>
        <a:effectLst/>
      </p:bgPr>
    </p:bg>
    <p:spTree>
      <p:nvGrpSpPr>
        <p:cNvPr id="1" name=""/>
        <p:cNvGrpSpPr/>
        <p:nvPr/>
      </p:nvGrpSpPr>
      <p:grpSpPr>
        <a:xfrm>
          <a:off x="0" y="0"/>
          <a:ext cx="0" cy="0"/>
          <a:chOff x="0" y="0"/>
          <a:chExt cx="0" cy="0"/>
        </a:xfrm>
      </p:grpSpPr>
      <p:pic>
        <p:nvPicPr>
          <p:cNvPr id="3" name="Image 2" descr="Une image contenant texte, menu, capture d’écran, conception&#10;&#10;Description générée automatiquement">
            <a:extLst>
              <a:ext uri="{FF2B5EF4-FFF2-40B4-BE49-F238E27FC236}">
                <a16:creationId xmlns:a16="http://schemas.microsoft.com/office/drawing/2014/main" id="{94426B94-5101-C3AD-468D-7A3CE8A5F4B4}"/>
              </a:ext>
            </a:extLst>
          </p:cNvPr>
          <p:cNvPicPr>
            <a:picLocks noChangeAspect="1"/>
          </p:cNvPicPr>
          <p:nvPr/>
        </p:nvPicPr>
        <p:blipFill>
          <a:blip r:embed="rId3"/>
          <a:stretch>
            <a:fillRect/>
          </a:stretch>
        </p:blipFill>
        <p:spPr>
          <a:xfrm>
            <a:off x="5555" y="0"/>
            <a:ext cx="24421987" cy="13744525"/>
          </a:xfrm>
          <a:prstGeom prst="rect">
            <a:avLst/>
          </a:prstGeom>
        </p:spPr>
      </p:pic>
    </p:spTree>
    <p:extLst>
      <p:ext uri="{BB962C8B-B14F-4D97-AF65-F5344CB8AC3E}">
        <p14:creationId xmlns:p14="http://schemas.microsoft.com/office/powerpoint/2010/main" val="4072708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3AF0C2D6-179C-66AE-C972-3875ED6E88E0}"/>
              </a:ext>
            </a:extLst>
          </p:cNvPr>
          <p:cNvSpPr>
            <a:spLocks noGrp="1"/>
          </p:cNvSpPr>
          <p:nvPr>
            <p:ph type="title"/>
          </p:nvPr>
        </p:nvSpPr>
        <p:spPr>
          <a:xfrm>
            <a:off x="1055934" y="962495"/>
            <a:ext cx="22272449" cy="820739"/>
          </a:xfrm>
        </p:spPr>
        <p:txBody>
          <a:bodyPr wrap="square" anchor="b">
            <a:normAutofit/>
          </a:bodyPr>
          <a:lstStyle/>
          <a:p>
            <a:r>
              <a:rPr lang="en-US" dirty="0" err="1"/>
              <a:t>Présentation</a:t>
            </a:r>
            <a:r>
              <a:rPr lang="en-US" dirty="0"/>
              <a:t> du </a:t>
            </a:r>
            <a:r>
              <a:rPr lang="en-US" dirty="0" err="1"/>
              <a:t>risque</a:t>
            </a:r>
            <a:r>
              <a:rPr lang="en-US" dirty="0"/>
              <a:t> automobile</a:t>
            </a:r>
          </a:p>
        </p:txBody>
      </p:sp>
      <p:sp>
        <p:nvSpPr>
          <p:cNvPr id="24" name="Text Placeholder 2">
            <a:extLst>
              <a:ext uri="{FF2B5EF4-FFF2-40B4-BE49-F238E27FC236}">
                <a16:creationId xmlns:a16="http://schemas.microsoft.com/office/drawing/2014/main" id="{25D9693F-01A4-63AD-59A4-962113067B75}"/>
              </a:ext>
            </a:extLst>
          </p:cNvPr>
          <p:cNvSpPr>
            <a:spLocks noGrp="1"/>
          </p:cNvSpPr>
          <p:nvPr>
            <p:ph type="body" idx="1"/>
          </p:nvPr>
        </p:nvSpPr>
        <p:spPr>
          <a:xfrm>
            <a:off x="1054034" y="2208000"/>
            <a:ext cx="11137172" cy="9715199"/>
          </a:xfrm>
        </p:spPr>
        <p:txBody>
          <a:bodyPr/>
          <a:lstStyle/>
          <a:p>
            <a:r>
              <a:rPr lang="en-US" sz="2800" dirty="0" err="1">
                <a:solidFill>
                  <a:srgbClr val="0055A8"/>
                </a:solidFill>
              </a:rPr>
              <a:t>Souscripteur</a:t>
            </a:r>
            <a:r>
              <a:rPr lang="en-US" sz="2800" dirty="0">
                <a:solidFill>
                  <a:srgbClr val="0055A8"/>
                </a:solidFill>
              </a:rPr>
              <a:t> du </a:t>
            </a:r>
            <a:r>
              <a:rPr lang="en-US" sz="2800" dirty="0" err="1">
                <a:solidFill>
                  <a:srgbClr val="0055A8"/>
                </a:solidFill>
              </a:rPr>
              <a:t>contrat</a:t>
            </a:r>
            <a:r>
              <a:rPr lang="en-US" sz="2800" dirty="0">
                <a:solidFill>
                  <a:srgbClr val="0055A8"/>
                </a:solidFill>
              </a:rPr>
              <a:t>: </a:t>
            </a:r>
          </a:p>
          <a:p>
            <a:endParaRPr lang="en-US" sz="1400" dirty="0"/>
          </a:p>
          <a:p>
            <a:r>
              <a:rPr lang="en-US" sz="2800" b="0" dirty="0">
                <a:solidFill>
                  <a:srgbClr val="FF0000"/>
                </a:solidFill>
              </a:rPr>
              <a:t>nom</a:t>
            </a:r>
          </a:p>
          <a:p>
            <a:r>
              <a:rPr lang="en-US" sz="2800" b="0" dirty="0" err="1">
                <a:solidFill>
                  <a:srgbClr val="FF0000"/>
                </a:solidFill>
              </a:rPr>
              <a:t>adresse</a:t>
            </a:r>
            <a:endParaRPr lang="en-US" sz="2800" b="0" dirty="0">
              <a:solidFill>
                <a:srgbClr val="FF0000"/>
              </a:solidFill>
            </a:endParaRPr>
          </a:p>
          <a:p>
            <a:r>
              <a:rPr lang="en-US" sz="2800" b="0" dirty="0">
                <a:solidFill>
                  <a:srgbClr val="FF0000"/>
                </a:solidFill>
              </a:rPr>
              <a:t>cp </a:t>
            </a:r>
            <a:r>
              <a:rPr lang="en-US" sz="2800" b="0" dirty="0" err="1">
                <a:solidFill>
                  <a:srgbClr val="FF0000"/>
                </a:solidFill>
              </a:rPr>
              <a:t>ville</a:t>
            </a:r>
            <a:endParaRPr lang="en-US" sz="2800" b="0" dirty="0">
              <a:solidFill>
                <a:srgbClr val="FF0000"/>
              </a:solidFill>
            </a:endParaRPr>
          </a:p>
          <a:p>
            <a:endParaRPr lang="en-US" sz="2800" b="0" dirty="0"/>
          </a:p>
          <a:p>
            <a:r>
              <a:rPr lang="en-US" sz="2800" dirty="0" err="1">
                <a:solidFill>
                  <a:srgbClr val="0055A8"/>
                </a:solidFill>
              </a:rPr>
              <a:t>Risques</a:t>
            </a:r>
            <a:r>
              <a:rPr lang="en-US" sz="2800" dirty="0">
                <a:solidFill>
                  <a:srgbClr val="0055A8"/>
                </a:solidFill>
              </a:rPr>
              <a:t> </a:t>
            </a:r>
            <a:r>
              <a:rPr lang="en-US" sz="2800" dirty="0" err="1">
                <a:solidFill>
                  <a:srgbClr val="0055A8"/>
                </a:solidFill>
              </a:rPr>
              <a:t>étudiés</a:t>
            </a:r>
            <a:r>
              <a:rPr lang="en-US" sz="2800" dirty="0">
                <a:solidFill>
                  <a:srgbClr val="0055A8"/>
                </a:solidFill>
              </a:rPr>
              <a:t>: </a:t>
            </a:r>
            <a:r>
              <a:rPr lang="en-US" sz="2800" b="0" dirty="0">
                <a:solidFill>
                  <a:srgbClr val="262836"/>
                </a:solidFill>
              </a:rPr>
              <a:t>Flotte</a:t>
            </a:r>
          </a:p>
          <a:p>
            <a:endParaRPr lang="en-US" sz="2800" b="0" dirty="0"/>
          </a:p>
          <a:p>
            <a:r>
              <a:rPr lang="en-US" sz="2800" dirty="0">
                <a:solidFill>
                  <a:srgbClr val="0055A8"/>
                </a:solidFill>
              </a:rPr>
              <a:t>Composition du parc automobile </a:t>
            </a:r>
            <a:r>
              <a:rPr lang="en-US" sz="2800" dirty="0" err="1">
                <a:solidFill>
                  <a:srgbClr val="0055A8"/>
                </a:solidFill>
              </a:rPr>
              <a:t>lors</a:t>
            </a:r>
            <a:r>
              <a:rPr lang="en-US" sz="2800" dirty="0">
                <a:solidFill>
                  <a:srgbClr val="0055A8"/>
                </a:solidFill>
              </a:rPr>
              <a:t> de </a:t>
            </a:r>
            <a:r>
              <a:rPr lang="en-US" sz="2800" dirty="0" err="1">
                <a:solidFill>
                  <a:srgbClr val="0055A8"/>
                </a:solidFill>
              </a:rPr>
              <a:t>l’étude</a:t>
            </a:r>
            <a:r>
              <a:rPr lang="en-US" sz="2800" dirty="0">
                <a:solidFill>
                  <a:srgbClr val="0055A8"/>
                </a:solidFill>
              </a:rPr>
              <a:t> :</a:t>
            </a:r>
          </a:p>
          <a:p>
            <a:pPr marL="457200" indent="-457200">
              <a:buFont typeface="Arial" panose="020B0604020202020204" pitchFamily="34" charset="0"/>
              <a:buChar char="•"/>
            </a:pPr>
            <a:r>
              <a:rPr lang="en-US" sz="2800" b="0" dirty="0" err="1">
                <a:solidFill>
                  <a:srgbClr val="262836"/>
                </a:solidFill>
              </a:rPr>
              <a:t>Véhicules</a:t>
            </a:r>
            <a:r>
              <a:rPr lang="en-US" sz="2800" b="0" dirty="0">
                <a:solidFill>
                  <a:srgbClr val="262836"/>
                </a:solidFill>
              </a:rPr>
              <a:t> </a:t>
            </a:r>
            <a:r>
              <a:rPr lang="en-US" sz="2800" b="0" dirty="0" err="1">
                <a:solidFill>
                  <a:srgbClr val="262836"/>
                </a:solidFill>
              </a:rPr>
              <a:t>légers</a:t>
            </a:r>
            <a:r>
              <a:rPr lang="en-US" sz="2800" b="0" dirty="0">
                <a:solidFill>
                  <a:srgbClr val="262836"/>
                </a:solidFill>
              </a:rPr>
              <a:t>: </a:t>
            </a:r>
            <a:r>
              <a:rPr lang="en-US" sz="2800" b="0" dirty="0">
                <a:solidFill>
                  <a:srgbClr val="FF0000"/>
                </a:solidFill>
              </a:rPr>
              <a:t>leger</a:t>
            </a:r>
          </a:p>
          <a:p>
            <a:pPr marL="457200" indent="-457200">
              <a:buFont typeface="Arial" panose="020B0604020202020204" pitchFamily="34" charset="0"/>
              <a:buChar char="•"/>
            </a:pPr>
            <a:r>
              <a:rPr lang="en-US" sz="2800" b="0" dirty="0" err="1">
                <a:solidFill>
                  <a:srgbClr val="262836"/>
                </a:solidFill>
              </a:rPr>
              <a:t>Poids-lourd</a:t>
            </a:r>
            <a:r>
              <a:rPr lang="en-US" sz="2800" b="0" dirty="0">
                <a:solidFill>
                  <a:srgbClr val="262836"/>
                </a:solidFill>
              </a:rPr>
              <a:t>: </a:t>
            </a:r>
            <a:r>
              <a:rPr lang="en-US" sz="2800" b="0" dirty="0" err="1">
                <a:solidFill>
                  <a:srgbClr val="FF0000"/>
                </a:solidFill>
              </a:rPr>
              <a:t>lourd</a:t>
            </a:r>
            <a:endParaRPr lang="en-US" sz="2800" b="0" dirty="0">
              <a:solidFill>
                <a:srgbClr val="FF0000"/>
              </a:solidFill>
            </a:endParaRPr>
          </a:p>
          <a:p>
            <a:pPr marL="457200" indent="-457200">
              <a:buFont typeface="Arial" panose="020B0604020202020204" pitchFamily="34" charset="0"/>
              <a:buChar char="•"/>
            </a:pPr>
            <a:r>
              <a:rPr lang="en-US" sz="2800" b="0" dirty="0" err="1">
                <a:solidFill>
                  <a:srgbClr val="262836"/>
                </a:solidFill>
              </a:rPr>
              <a:t>Remorques</a:t>
            </a:r>
            <a:r>
              <a:rPr lang="en-US" sz="2800" b="0" dirty="0">
                <a:solidFill>
                  <a:srgbClr val="262836"/>
                </a:solidFill>
              </a:rPr>
              <a:t>/semi-</a:t>
            </a:r>
            <a:r>
              <a:rPr lang="en-US" sz="2800" b="0" dirty="0" err="1">
                <a:solidFill>
                  <a:srgbClr val="262836"/>
                </a:solidFill>
              </a:rPr>
              <a:t>remorques</a:t>
            </a:r>
            <a:r>
              <a:rPr lang="en-US" sz="2800" b="0" dirty="0">
                <a:solidFill>
                  <a:srgbClr val="262836"/>
                </a:solidFill>
              </a:rPr>
              <a:t> &gt; 3,5T : </a:t>
            </a:r>
            <a:r>
              <a:rPr lang="en-US" sz="2800" b="0" dirty="0" err="1">
                <a:solidFill>
                  <a:srgbClr val="FF0000"/>
                </a:solidFill>
              </a:rPr>
              <a:t>semirem</a:t>
            </a:r>
            <a:endParaRPr lang="en-US" sz="2800" b="0" dirty="0">
              <a:solidFill>
                <a:srgbClr val="FF0000"/>
              </a:solidFill>
            </a:endParaRPr>
          </a:p>
          <a:p>
            <a:pPr marL="457200" indent="-457200">
              <a:buFont typeface="Arial" panose="020B0604020202020204" pitchFamily="34" charset="0"/>
              <a:buChar char="•"/>
            </a:pPr>
            <a:r>
              <a:rPr lang="en-US" sz="2800" b="0" dirty="0" err="1">
                <a:solidFill>
                  <a:srgbClr val="262836"/>
                </a:solidFill>
              </a:rPr>
              <a:t>Remorques</a:t>
            </a:r>
            <a:r>
              <a:rPr lang="en-US" sz="2800" b="0" dirty="0">
                <a:solidFill>
                  <a:srgbClr val="262836"/>
                </a:solidFill>
              </a:rPr>
              <a:t> &lt; 3,5T: </a:t>
            </a:r>
            <a:r>
              <a:rPr lang="en-US" sz="2800" b="0" dirty="0" err="1">
                <a:solidFill>
                  <a:srgbClr val="FF0000"/>
                </a:solidFill>
              </a:rPr>
              <a:t>reminf</a:t>
            </a:r>
            <a:endParaRPr lang="en-US" sz="2800" b="0" dirty="0">
              <a:solidFill>
                <a:srgbClr val="FF0000"/>
              </a:solidFill>
            </a:endParaRPr>
          </a:p>
          <a:p>
            <a:pPr marL="457200" indent="-457200">
              <a:buFont typeface="Arial" panose="020B0604020202020204" pitchFamily="34" charset="0"/>
              <a:buChar char="•"/>
            </a:pPr>
            <a:r>
              <a:rPr lang="en-US" sz="2800" b="0" dirty="0">
                <a:solidFill>
                  <a:srgbClr val="262836"/>
                </a:solidFill>
              </a:rPr>
              <a:t>2/3 Roues: </a:t>
            </a:r>
            <a:r>
              <a:rPr lang="en-US" sz="2800" b="0" dirty="0" err="1">
                <a:solidFill>
                  <a:srgbClr val="FF0000"/>
                </a:solidFill>
              </a:rPr>
              <a:t>deuxroues</a:t>
            </a:r>
            <a:endParaRPr lang="en-US" sz="2800" b="0" dirty="0">
              <a:solidFill>
                <a:srgbClr val="FF0000"/>
              </a:solidFill>
            </a:endParaRPr>
          </a:p>
          <a:p>
            <a:pPr marL="457200" indent="-457200">
              <a:buFont typeface="Arial" panose="020B0604020202020204" pitchFamily="34" charset="0"/>
              <a:buChar char="•"/>
            </a:pPr>
            <a:r>
              <a:rPr lang="en-US" sz="2800" b="0" dirty="0" err="1">
                <a:solidFill>
                  <a:srgbClr val="262836"/>
                </a:solidFill>
              </a:rPr>
              <a:t>Engins</a:t>
            </a:r>
            <a:r>
              <a:rPr lang="en-US" sz="2800" b="0" dirty="0">
                <a:solidFill>
                  <a:srgbClr val="262836"/>
                </a:solidFill>
              </a:rPr>
              <a:t>: </a:t>
            </a:r>
            <a:r>
              <a:rPr lang="en-US" sz="2800" b="0" dirty="0" err="1">
                <a:solidFill>
                  <a:srgbClr val="FF0000"/>
                </a:solidFill>
              </a:rPr>
              <a:t>engins</a:t>
            </a:r>
            <a:endParaRPr lang="en-US" sz="2800" b="0" dirty="0">
              <a:solidFill>
                <a:srgbClr val="FF0000"/>
              </a:solidFill>
            </a:endParaRPr>
          </a:p>
          <a:p>
            <a:endParaRPr lang="en-US" sz="2800" b="0" dirty="0"/>
          </a:p>
          <a:p>
            <a:endParaRPr lang="en-US" sz="2800" dirty="0"/>
          </a:p>
          <a:p>
            <a:endParaRPr lang="en-US" sz="2800" dirty="0"/>
          </a:p>
          <a:p>
            <a:endParaRPr lang="en-US" sz="2800" dirty="0"/>
          </a:p>
          <a:p>
            <a:endParaRPr lang="en-US" sz="2800" dirty="0"/>
          </a:p>
        </p:txBody>
      </p:sp>
      <p:sp>
        <p:nvSpPr>
          <p:cNvPr id="11" name="Slide Number Placeholder 2">
            <a:extLst>
              <a:ext uri="{FF2B5EF4-FFF2-40B4-BE49-F238E27FC236}">
                <a16:creationId xmlns:a16="http://schemas.microsoft.com/office/drawing/2014/main" id="{9031B415-D8C2-4F53-4CE8-78BE81E9397B}"/>
              </a:ext>
            </a:extLst>
          </p:cNvPr>
          <p:cNvSpPr>
            <a:spLocks noGrp="1"/>
          </p:cNvSpPr>
          <p:nvPr>
            <p:ph type="sldNum" sz="quarter" idx="4"/>
          </p:nvPr>
        </p:nvSpPr>
        <p:spPr>
          <a:xfrm>
            <a:off x="22557967" y="11952000"/>
            <a:ext cx="768515" cy="730251"/>
          </a:xfrm>
        </p:spPr>
        <p:txBody>
          <a:bodyPr wrap="none" anchor="b">
            <a:normAutofit/>
          </a:bodyPr>
          <a:lstStyle/>
          <a:p>
            <a:pPr>
              <a:spcAft>
                <a:spcPts val="600"/>
              </a:spcAft>
            </a:pPr>
            <a:fld id="{91D568E7-61F5-D04E-995D-81EF41C01A2A}" type="slidenum">
              <a:rPr lang="en-GB" smtClean="0"/>
              <a:pPr>
                <a:spcAft>
                  <a:spcPts val="600"/>
                </a:spcAft>
              </a:pPr>
              <a:t>2</a:t>
            </a:fld>
            <a:endParaRPr lang="en-GB"/>
          </a:p>
        </p:txBody>
      </p:sp>
      <p:sp>
        <p:nvSpPr>
          <p:cNvPr id="6" name="Text Placeholder 2">
            <a:extLst>
              <a:ext uri="{FF2B5EF4-FFF2-40B4-BE49-F238E27FC236}">
                <a16:creationId xmlns:a16="http://schemas.microsoft.com/office/drawing/2014/main" id="{B5FB8F85-FB19-AA1F-B6AA-F2CA379CC1EC}"/>
              </a:ext>
            </a:extLst>
          </p:cNvPr>
          <p:cNvSpPr txBox="1">
            <a:spLocks/>
          </p:cNvSpPr>
          <p:nvPr/>
        </p:nvSpPr>
        <p:spPr>
          <a:xfrm>
            <a:off x="13245241" y="2208001"/>
            <a:ext cx="11137172" cy="10754964"/>
          </a:xfrm>
          <a:prstGeom prst="rect">
            <a:avLst/>
          </a:prstGeom>
        </p:spPr>
        <p:txBody>
          <a:bodyPr vert="horz" lIns="0" tIns="0" rIns="0" bIns="0" rtlCol="0">
            <a:noAutofit/>
          </a:bodyPr>
          <a:lstStyle>
            <a:lvl1pPr marL="0" indent="0" algn="l" defTabSz="1828709" rtl="0" eaLnBrk="1" latinLnBrk="0" hangingPunct="1">
              <a:lnSpc>
                <a:spcPct val="100000"/>
              </a:lnSpc>
              <a:spcBef>
                <a:spcPts val="0"/>
              </a:spcBef>
              <a:spcAft>
                <a:spcPts val="1400"/>
              </a:spcAft>
              <a:buFont typeface="Arial" panose="020B0604020202020204" pitchFamily="34" charset="0"/>
              <a:buNone/>
              <a:tabLst/>
              <a:defRPr sz="3000" b="1" i="0" kern="1200">
                <a:solidFill>
                  <a:schemeClr val="tx1"/>
                </a:solidFill>
                <a:latin typeface="Helvetica Now Text" panose="020B0504030202020204" pitchFamily="34" charset="77"/>
                <a:ea typeface="+mn-ea"/>
                <a:cs typeface="+mn-cs"/>
              </a:defRPr>
            </a:lvl1pPr>
            <a:lvl2pPr marL="0" indent="0" algn="l" defTabSz="1828709" rtl="0" eaLnBrk="1" latinLnBrk="0" hangingPunct="1">
              <a:lnSpc>
                <a:spcPct val="117000"/>
              </a:lnSpc>
              <a:spcBef>
                <a:spcPts val="0"/>
              </a:spcBef>
              <a:spcAft>
                <a:spcPts val="1000"/>
              </a:spcAft>
              <a:buFont typeface="Arial" panose="020B0604020202020204" pitchFamily="34" charset="0"/>
              <a:buNone/>
              <a:tabLst/>
              <a:defRPr sz="2000" b="0" i="0" kern="1200">
                <a:solidFill>
                  <a:schemeClr val="tx1"/>
                </a:solidFill>
                <a:latin typeface="Helvetica Now Text" panose="020B0504030202020204" pitchFamily="34" charset="77"/>
                <a:ea typeface="+mn-ea"/>
                <a:cs typeface="+mn-cs"/>
              </a:defRPr>
            </a:lvl2pPr>
            <a:lvl3pPr marL="254000" indent="-254000" algn="l" defTabSz="1828709" rtl="0" eaLnBrk="1" latinLnBrk="0" hangingPunct="1">
              <a:lnSpc>
                <a:spcPct val="117000"/>
              </a:lnSpc>
              <a:spcBef>
                <a:spcPts val="0"/>
              </a:spcBef>
              <a:buClr>
                <a:schemeClr val="tx1"/>
              </a:buClr>
              <a:buFont typeface="Helvetica Neue Condensed Bold" panose="02000503000000020004" pitchFamily="2" charset="0"/>
              <a:buChar char="•"/>
              <a:tabLst/>
              <a:defRPr sz="2000" b="0" i="0" kern="1200">
                <a:solidFill>
                  <a:schemeClr val="tx1"/>
                </a:solidFill>
                <a:latin typeface="Helvetica Now Text" panose="020B0504030202020204" pitchFamily="34" charset="77"/>
                <a:ea typeface="+mn-ea"/>
                <a:cs typeface="+mn-cs"/>
              </a:defRPr>
            </a:lvl3pPr>
            <a:lvl4pPr marL="521208" indent="-254000" algn="l" defTabSz="1828709" rtl="0" eaLnBrk="1" latinLnBrk="0" hangingPunct="1">
              <a:lnSpc>
                <a:spcPct val="117000"/>
              </a:lnSpc>
              <a:spcBef>
                <a:spcPts val="0"/>
              </a:spcBef>
              <a:buClr>
                <a:schemeClr val="tx1"/>
              </a:buClr>
              <a:buSzPct val="80000"/>
              <a:buFont typeface="System Font Regular"/>
              <a:buChar char="○"/>
              <a:tabLst/>
              <a:defRPr sz="2000" b="0" i="0" kern="1200">
                <a:solidFill>
                  <a:schemeClr val="tx1"/>
                </a:solidFill>
                <a:latin typeface="Helvetica Now Text" panose="020B0504030202020204" pitchFamily="34" charset="77"/>
                <a:ea typeface="+mn-ea"/>
                <a:cs typeface="+mn-cs"/>
              </a:defRPr>
            </a:lvl4pPr>
            <a:lvl5pPr marL="914400" indent="-381000" algn="l" defTabSz="1828709" rtl="0" eaLnBrk="1" latinLnBrk="0" hangingPunct="1">
              <a:lnSpc>
                <a:spcPct val="117000"/>
              </a:lnSpc>
              <a:spcBef>
                <a:spcPts val="0"/>
              </a:spcBef>
              <a:buClr>
                <a:schemeClr val="tx1"/>
              </a:buClr>
              <a:buFont typeface="System Font Regular"/>
              <a:buChar char="—"/>
              <a:tabLst/>
              <a:defRPr sz="2000" b="0" i="0" kern="1200">
                <a:solidFill>
                  <a:schemeClr val="tx1"/>
                </a:solidFill>
                <a:latin typeface="Helvetica Now Text" panose="020B0504030202020204" pitchFamily="34" charset="77"/>
                <a:ea typeface="+mn-ea"/>
                <a:cs typeface="+mn-cs"/>
              </a:defRPr>
            </a:lvl5pPr>
            <a:lvl6pPr marL="1199515" indent="-266700" algn="l" defTabSz="1828709" rtl="0" eaLnBrk="1" latinLnBrk="0" hangingPunct="1">
              <a:lnSpc>
                <a:spcPct val="117000"/>
              </a:lnSpc>
              <a:spcBef>
                <a:spcPts val="0"/>
              </a:spcBef>
              <a:buClr>
                <a:schemeClr val="tx1"/>
              </a:buClr>
              <a:buFont typeface="System Font Regular"/>
              <a:buChar char="–"/>
              <a:tabLst/>
              <a:defRPr sz="2000" b="0" i="0" kern="1200">
                <a:solidFill>
                  <a:schemeClr val="tx1"/>
                </a:solidFill>
                <a:latin typeface="Helvetica Now Text" panose="020B0504030202020204" pitchFamily="34" charset="77"/>
                <a:ea typeface="+mn-ea"/>
                <a:cs typeface="+mn-cs"/>
              </a:defRPr>
            </a:lvl6pPr>
            <a:lvl7pPr marL="0" indent="0" algn="l" defTabSz="1828709" rtl="0" eaLnBrk="1" latinLnBrk="0" hangingPunct="1">
              <a:lnSpc>
                <a:spcPct val="117000"/>
              </a:lnSpc>
              <a:spcBef>
                <a:spcPts val="0"/>
              </a:spcBef>
              <a:buFont typeface="Arial" panose="020B0604020202020204" pitchFamily="34" charset="0"/>
              <a:buNone/>
              <a:tabLst/>
              <a:defRPr sz="2000" b="0" i="0" kern="1200">
                <a:solidFill>
                  <a:schemeClr val="tx1"/>
                </a:solidFill>
                <a:latin typeface="Helvetica Now Text" panose="020B0504030202020204" pitchFamily="34" charset="77"/>
                <a:ea typeface="+mn-ea"/>
                <a:cs typeface="+mn-cs"/>
              </a:defRPr>
            </a:lvl7pPr>
            <a:lvl8pPr marL="0" indent="0" algn="l" defTabSz="1828709" rtl="0" eaLnBrk="1" latinLnBrk="0" hangingPunct="1">
              <a:lnSpc>
                <a:spcPct val="117000"/>
              </a:lnSpc>
              <a:spcBef>
                <a:spcPts val="0"/>
              </a:spcBef>
              <a:buFont typeface="Arial" panose="020B0604020202020204" pitchFamily="34" charset="0"/>
              <a:buNone/>
              <a:tabLst/>
              <a:defRPr sz="2000" b="0" i="0" kern="1200">
                <a:solidFill>
                  <a:schemeClr val="tx1"/>
                </a:solidFill>
                <a:latin typeface="Helvetica Now Text" panose="020B0504030202020204" pitchFamily="34" charset="77"/>
                <a:ea typeface="+mn-ea"/>
                <a:cs typeface="+mn-cs"/>
              </a:defRPr>
            </a:lvl8pPr>
            <a:lvl9pPr marL="0" indent="0" algn="l" defTabSz="1828709" rtl="0" eaLnBrk="1" latinLnBrk="0" hangingPunct="1">
              <a:lnSpc>
                <a:spcPct val="117000"/>
              </a:lnSpc>
              <a:spcBef>
                <a:spcPts val="0"/>
              </a:spcBef>
              <a:buFont typeface="Arial" panose="020B0604020202020204" pitchFamily="34" charset="0"/>
              <a:buNone/>
              <a:tabLst/>
              <a:defRPr sz="2000" b="0" i="0" kern="1200">
                <a:solidFill>
                  <a:schemeClr val="tx1"/>
                </a:solidFill>
                <a:latin typeface="Helvetica Now Text" panose="020B0504030202020204" pitchFamily="34" charset="77"/>
                <a:ea typeface="+mn-ea"/>
                <a:cs typeface="+mn-cs"/>
              </a:defRPr>
            </a:lvl9pPr>
          </a:lstStyle>
          <a:p>
            <a:r>
              <a:rPr lang="en-US" sz="2800" dirty="0" err="1">
                <a:solidFill>
                  <a:srgbClr val="0055A8"/>
                </a:solidFill>
              </a:rPr>
              <a:t>Assureurs</a:t>
            </a:r>
            <a:r>
              <a:rPr lang="en-US" sz="2800" dirty="0">
                <a:solidFill>
                  <a:srgbClr val="0055A8"/>
                </a:solidFill>
              </a:rPr>
              <a:t> </a:t>
            </a:r>
            <a:r>
              <a:rPr lang="en-US" sz="2800" dirty="0" err="1">
                <a:solidFill>
                  <a:srgbClr val="0055A8"/>
                </a:solidFill>
              </a:rPr>
              <a:t>sollicités</a:t>
            </a:r>
            <a:r>
              <a:rPr lang="en-US" sz="2800" dirty="0">
                <a:solidFill>
                  <a:srgbClr val="0055A8"/>
                </a:solidFill>
              </a:rPr>
              <a:t>: </a:t>
            </a:r>
          </a:p>
          <a:p>
            <a:endParaRPr lang="en-US" sz="1400" dirty="0"/>
          </a:p>
          <a:p>
            <a:pPr marL="457200" indent="-457200">
              <a:buFontTx/>
              <a:buChar char="-"/>
            </a:pPr>
            <a:r>
              <a:rPr lang="en-US" sz="2800" b="0" dirty="0" err="1">
                <a:solidFill>
                  <a:srgbClr val="FF0000"/>
                </a:solidFill>
              </a:rPr>
              <a:t>assureur</a:t>
            </a:r>
            <a:endParaRPr lang="en-US" sz="2800" b="0" dirty="0">
              <a:solidFill>
                <a:srgbClr val="FF0000"/>
              </a:solidFill>
            </a:endParaRPr>
          </a:p>
          <a:p>
            <a:pPr marL="457200" indent="-457200">
              <a:buFontTx/>
              <a:buChar char="-"/>
            </a:pPr>
            <a:r>
              <a:rPr lang="en-US" sz="2800" b="0" dirty="0" err="1">
                <a:solidFill>
                  <a:srgbClr val="FF0000"/>
                </a:solidFill>
              </a:rPr>
              <a:t>assureur</a:t>
            </a:r>
            <a:endParaRPr lang="en-US" sz="2800" b="0" dirty="0">
              <a:solidFill>
                <a:srgbClr val="FF0000"/>
              </a:solidFill>
            </a:endParaRPr>
          </a:p>
          <a:p>
            <a:pPr marL="457200" indent="-457200">
              <a:buFontTx/>
              <a:buChar char="-"/>
            </a:pPr>
            <a:r>
              <a:rPr lang="en-US" sz="2800" b="0" dirty="0" err="1">
                <a:solidFill>
                  <a:srgbClr val="FF0000"/>
                </a:solidFill>
              </a:rPr>
              <a:t>assureur</a:t>
            </a:r>
            <a:endParaRPr lang="en-US" sz="2800" b="0" dirty="0">
              <a:solidFill>
                <a:srgbClr val="FF0000"/>
              </a:solidFill>
            </a:endParaRPr>
          </a:p>
          <a:p>
            <a:endParaRPr lang="en-US" sz="2800" b="0" dirty="0"/>
          </a:p>
          <a:p>
            <a:r>
              <a:rPr lang="en-US" sz="2800" dirty="0" err="1">
                <a:solidFill>
                  <a:srgbClr val="0055A8"/>
                </a:solidFill>
              </a:rPr>
              <a:t>Assureur</a:t>
            </a:r>
            <a:r>
              <a:rPr lang="en-US" sz="2800" dirty="0">
                <a:solidFill>
                  <a:srgbClr val="0055A8"/>
                </a:solidFill>
              </a:rPr>
              <a:t> </a:t>
            </a:r>
            <a:r>
              <a:rPr lang="en-US" sz="2800" dirty="0" err="1">
                <a:solidFill>
                  <a:srgbClr val="0055A8"/>
                </a:solidFill>
              </a:rPr>
              <a:t>retenu</a:t>
            </a:r>
            <a:r>
              <a:rPr lang="en-US" sz="2800" dirty="0">
                <a:solidFill>
                  <a:srgbClr val="0055A8"/>
                </a:solidFill>
              </a:rPr>
              <a:t>: </a:t>
            </a:r>
          </a:p>
          <a:p>
            <a:pPr marL="457200" indent="-457200">
              <a:buFont typeface="Arial" panose="020B0604020202020204" pitchFamily="34" charset="0"/>
              <a:buChar char="•"/>
            </a:pPr>
            <a:r>
              <a:rPr lang="en-US" sz="2800" b="0" dirty="0" err="1">
                <a:solidFill>
                  <a:srgbClr val="0055A8"/>
                </a:solidFill>
              </a:rPr>
              <a:t>Flotte</a:t>
            </a:r>
            <a:r>
              <a:rPr lang="en-US" sz="2800" b="0" dirty="0">
                <a:solidFill>
                  <a:srgbClr val="0055A8"/>
                </a:solidFill>
              </a:rPr>
              <a:t> </a:t>
            </a:r>
            <a:r>
              <a:rPr lang="en-US" sz="2800" b="0" dirty="0" err="1">
                <a:solidFill>
                  <a:srgbClr val="FF0000"/>
                </a:solidFill>
              </a:rPr>
              <a:t>assureur</a:t>
            </a:r>
            <a:endParaRPr lang="en-US" sz="2800" b="0" dirty="0">
              <a:solidFill>
                <a:srgbClr val="FF0000"/>
              </a:solidFill>
            </a:endParaRPr>
          </a:p>
          <a:p>
            <a:pPr marL="457200" indent="-457200">
              <a:buFont typeface="Arial" panose="020B0604020202020204" pitchFamily="34" charset="0"/>
              <a:buChar char="•"/>
            </a:pPr>
            <a:endParaRPr lang="en-US" sz="2800" dirty="0">
              <a:solidFill>
                <a:srgbClr val="0055A8"/>
              </a:solidFill>
            </a:endParaRPr>
          </a:p>
          <a:p>
            <a:r>
              <a:rPr lang="en-US" sz="2800" dirty="0" err="1">
                <a:solidFill>
                  <a:srgbClr val="0055A8"/>
                </a:solidFill>
              </a:rPr>
              <a:t>Echéance</a:t>
            </a:r>
            <a:r>
              <a:rPr lang="en-US" sz="2800" dirty="0">
                <a:solidFill>
                  <a:srgbClr val="0055A8"/>
                </a:solidFill>
              </a:rPr>
              <a:t> </a:t>
            </a:r>
            <a:r>
              <a:rPr lang="en-US" sz="2800" dirty="0" err="1">
                <a:solidFill>
                  <a:srgbClr val="0055A8"/>
                </a:solidFill>
              </a:rPr>
              <a:t>annuelle</a:t>
            </a:r>
            <a:r>
              <a:rPr lang="en-US" sz="2800" dirty="0">
                <a:solidFill>
                  <a:srgbClr val="0055A8"/>
                </a:solidFill>
              </a:rPr>
              <a:t>: </a:t>
            </a:r>
            <a:r>
              <a:rPr lang="en-US" sz="2800" b="0" dirty="0" err="1">
                <a:solidFill>
                  <a:srgbClr val="FF0000"/>
                </a:solidFill>
              </a:rPr>
              <a:t>echeann</a:t>
            </a:r>
            <a:endParaRPr lang="en-US" sz="2800" b="0" dirty="0">
              <a:solidFill>
                <a:srgbClr val="FF0000"/>
              </a:solidFill>
            </a:endParaRPr>
          </a:p>
          <a:p>
            <a:endParaRPr lang="en-US" sz="2800" dirty="0">
              <a:solidFill>
                <a:srgbClr val="0055A8"/>
              </a:solidFill>
            </a:endParaRPr>
          </a:p>
          <a:p>
            <a:r>
              <a:rPr lang="en-US" sz="2800" dirty="0" err="1">
                <a:solidFill>
                  <a:srgbClr val="0055A8"/>
                </a:solidFill>
              </a:rPr>
              <a:t>Fractionnement</a:t>
            </a:r>
            <a:r>
              <a:rPr lang="en-US" sz="2800" dirty="0">
                <a:solidFill>
                  <a:srgbClr val="0055A8"/>
                </a:solidFill>
              </a:rPr>
              <a:t>: </a:t>
            </a:r>
            <a:r>
              <a:rPr lang="en-US" sz="2800" b="0" dirty="0">
                <a:solidFill>
                  <a:srgbClr val="FF0000"/>
                </a:solidFill>
              </a:rPr>
              <a:t>frac</a:t>
            </a:r>
          </a:p>
          <a:p>
            <a:endParaRPr lang="en-US" sz="2800" b="0" dirty="0">
              <a:solidFill>
                <a:srgbClr val="262836"/>
              </a:solidFill>
            </a:endParaRPr>
          </a:p>
          <a:p>
            <a:r>
              <a:rPr lang="en-US" sz="2800" dirty="0" err="1">
                <a:solidFill>
                  <a:srgbClr val="0055A8"/>
                </a:solidFill>
              </a:rPr>
              <a:t>Régularisation</a:t>
            </a:r>
            <a:r>
              <a:rPr lang="en-US" sz="2800" dirty="0">
                <a:solidFill>
                  <a:srgbClr val="0055A8"/>
                </a:solidFill>
              </a:rPr>
              <a:t> Flotte</a:t>
            </a:r>
            <a:r>
              <a:rPr lang="en-US" sz="2800" dirty="0">
                <a:solidFill>
                  <a:srgbClr val="FF0000"/>
                </a:solidFill>
              </a:rPr>
              <a:t>: </a:t>
            </a:r>
            <a:r>
              <a:rPr lang="en-US" sz="2800" b="0" dirty="0">
                <a:solidFill>
                  <a:srgbClr val="FF0000"/>
                </a:solidFill>
              </a:rPr>
              <a:t>reg</a:t>
            </a:r>
          </a:p>
          <a:p>
            <a:endParaRPr lang="en-US" sz="2800" dirty="0">
              <a:solidFill>
                <a:srgbClr val="0055A8"/>
              </a:solidFill>
            </a:endParaRPr>
          </a:p>
          <a:p>
            <a:r>
              <a:rPr lang="en-US" sz="2800" dirty="0" err="1">
                <a:solidFill>
                  <a:srgbClr val="0055A8"/>
                </a:solidFill>
              </a:rPr>
              <a:t>Préavis</a:t>
            </a:r>
            <a:r>
              <a:rPr lang="en-US" sz="2800" dirty="0">
                <a:solidFill>
                  <a:srgbClr val="0055A8"/>
                </a:solidFill>
              </a:rPr>
              <a:t> de </a:t>
            </a:r>
            <a:r>
              <a:rPr lang="en-US" sz="2800" dirty="0" err="1">
                <a:solidFill>
                  <a:srgbClr val="0055A8"/>
                </a:solidFill>
              </a:rPr>
              <a:t>résiliation</a:t>
            </a:r>
            <a:r>
              <a:rPr lang="en-US" sz="2800" dirty="0">
                <a:solidFill>
                  <a:srgbClr val="0055A8"/>
                </a:solidFill>
              </a:rPr>
              <a:t>: </a:t>
            </a:r>
            <a:r>
              <a:rPr lang="en-US" sz="2800" b="0" dirty="0">
                <a:solidFill>
                  <a:srgbClr val="FF0000"/>
                </a:solidFill>
              </a:rPr>
              <a:t>fin</a:t>
            </a:r>
            <a:endParaRPr lang="en-US" sz="2800" dirty="0">
              <a:solidFill>
                <a:srgbClr val="FF0000"/>
              </a:solidFill>
            </a:endParaRPr>
          </a:p>
          <a:p>
            <a:endParaRPr lang="en-US" sz="2800" dirty="0"/>
          </a:p>
          <a:p>
            <a:endParaRPr lang="en-US" sz="2800" dirty="0"/>
          </a:p>
        </p:txBody>
      </p:sp>
    </p:spTree>
    <p:extLst>
      <p:ext uri="{BB962C8B-B14F-4D97-AF65-F5344CB8AC3E}">
        <p14:creationId xmlns:p14="http://schemas.microsoft.com/office/powerpoint/2010/main" val="3077902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descr="Voitures dans un parking">
            <a:extLst>
              <a:ext uri="{FF2B5EF4-FFF2-40B4-BE49-F238E27FC236}">
                <a16:creationId xmlns:a16="http://schemas.microsoft.com/office/drawing/2014/main" id="{4B2089DB-A315-8619-FD5A-BEB219606C25}"/>
              </a:ext>
            </a:extLst>
          </p:cNvPr>
          <p:cNvPicPr>
            <a:picLocks noGrp="1" noChangeAspect="1"/>
          </p:cNvPicPr>
          <p:nvPr>
            <p:ph type="pic" sz="quarter" idx="13"/>
          </p:nvPr>
        </p:nvPicPr>
        <p:blipFill>
          <a:blip r:embed="rId2"/>
          <a:srcRect l="11137" r="11137"/>
          <a:stretch/>
        </p:blipFill>
        <p:spPr>
          <a:xfrm>
            <a:off x="8380413" y="0"/>
            <a:ext cx="16002000" cy="13715097"/>
          </a:xfrm>
          <a:noFill/>
        </p:spPr>
      </p:pic>
      <p:sp>
        <p:nvSpPr>
          <p:cNvPr id="4" name="Espace réservé du texte 3">
            <a:extLst>
              <a:ext uri="{FF2B5EF4-FFF2-40B4-BE49-F238E27FC236}">
                <a16:creationId xmlns:a16="http://schemas.microsoft.com/office/drawing/2014/main" id="{12BE5B0A-ECEB-EC35-BCDC-28F310655C46}"/>
              </a:ext>
            </a:extLst>
          </p:cNvPr>
          <p:cNvSpPr>
            <a:spLocks noGrp="1"/>
          </p:cNvSpPr>
          <p:nvPr>
            <p:ph type="body" sz="quarter" idx="16"/>
          </p:nvPr>
        </p:nvSpPr>
        <p:spPr>
          <a:xfrm>
            <a:off x="732916" y="3124200"/>
            <a:ext cx="6883910" cy="8803943"/>
          </a:xfrm>
        </p:spPr>
        <p:txBody>
          <a:bodyPr>
            <a:normAutofit/>
          </a:bodyPr>
          <a:lstStyle/>
          <a:p>
            <a:r>
              <a:rPr lang="fr-FR" dirty="0"/>
              <a:t>FLOTTE AUTOMOBILE</a:t>
            </a:r>
          </a:p>
        </p:txBody>
      </p:sp>
    </p:spTree>
    <p:extLst>
      <p:ext uri="{BB962C8B-B14F-4D97-AF65-F5344CB8AC3E}">
        <p14:creationId xmlns:p14="http://schemas.microsoft.com/office/powerpoint/2010/main" val="1179828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3AF0C2D6-179C-66AE-C972-3875ED6E88E0}"/>
              </a:ext>
            </a:extLst>
          </p:cNvPr>
          <p:cNvSpPr>
            <a:spLocks noGrp="1"/>
          </p:cNvSpPr>
          <p:nvPr>
            <p:ph type="title"/>
          </p:nvPr>
        </p:nvSpPr>
        <p:spPr>
          <a:xfrm>
            <a:off x="1055935" y="962495"/>
            <a:ext cx="15698784" cy="820739"/>
          </a:xfrm>
        </p:spPr>
        <p:txBody>
          <a:bodyPr wrap="square" anchor="b">
            <a:normAutofit/>
          </a:bodyPr>
          <a:lstStyle/>
          <a:p>
            <a:r>
              <a:rPr lang="en-US" dirty="0"/>
              <a:t>Notre proposition de couverture Flotte Automobile</a:t>
            </a:r>
          </a:p>
        </p:txBody>
      </p:sp>
      <p:sp>
        <p:nvSpPr>
          <p:cNvPr id="11" name="Slide Number Placeholder 2">
            <a:extLst>
              <a:ext uri="{FF2B5EF4-FFF2-40B4-BE49-F238E27FC236}">
                <a16:creationId xmlns:a16="http://schemas.microsoft.com/office/drawing/2014/main" id="{9031B415-D8C2-4F53-4CE8-78BE81E9397B}"/>
              </a:ext>
            </a:extLst>
          </p:cNvPr>
          <p:cNvSpPr>
            <a:spLocks noGrp="1"/>
          </p:cNvSpPr>
          <p:nvPr>
            <p:ph type="sldNum" sz="quarter" idx="4"/>
          </p:nvPr>
        </p:nvSpPr>
        <p:spPr>
          <a:xfrm>
            <a:off x="22557967" y="11952000"/>
            <a:ext cx="768515" cy="730251"/>
          </a:xfrm>
        </p:spPr>
        <p:txBody>
          <a:bodyPr wrap="none" anchor="b">
            <a:normAutofit/>
          </a:bodyPr>
          <a:lstStyle/>
          <a:p>
            <a:pPr>
              <a:spcAft>
                <a:spcPts val="600"/>
              </a:spcAft>
            </a:pPr>
            <a:fld id="{91D568E7-61F5-D04E-995D-81EF41C01A2A}" type="slidenum">
              <a:rPr lang="en-GB" smtClean="0"/>
              <a:pPr>
                <a:spcAft>
                  <a:spcPts val="600"/>
                </a:spcAft>
              </a:pPr>
              <a:t>4</a:t>
            </a:fld>
            <a:endParaRPr lang="en-GB"/>
          </a:p>
        </p:txBody>
      </p:sp>
      <p:sp>
        <p:nvSpPr>
          <p:cNvPr id="2" name="Rectangle 1">
            <a:extLst>
              <a:ext uri="{FF2B5EF4-FFF2-40B4-BE49-F238E27FC236}">
                <a16:creationId xmlns:a16="http://schemas.microsoft.com/office/drawing/2014/main" id="{896A864D-4BE1-2C4D-D937-A61EFDB09C8D}"/>
              </a:ext>
            </a:extLst>
          </p:cNvPr>
          <p:cNvSpPr/>
          <p:nvPr/>
        </p:nvSpPr>
        <p:spPr>
          <a:xfrm>
            <a:off x="17011650" y="0"/>
            <a:ext cx="6057900"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00" dirty="0">
              <a:solidFill>
                <a:schemeClr val="tx2"/>
              </a:solidFill>
            </a:endParaRPr>
          </a:p>
        </p:txBody>
      </p:sp>
      <p:pic>
        <p:nvPicPr>
          <p:cNvPr id="5" name="Image 4" descr="Une image contenant Police, Graphique, logo, conception&#10;&#10;Description générée automatiquement">
            <a:extLst>
              <a:ext uri="{FF2B5EF4-FFF2-40B4-BE49-F238E27FC236}">
                <a16:creationId xmlns:a16="http://schemas.microsoft.com/office/drawing/2014/main" id="{E3B95FD2-44D0-2AA1-0986-BFE4999E4415}"/>
              </a:ext>
            </a:extLst>
          </p:cNvPr>
          <p:cNvPicPr>
            <a:picLocks noChangeAspect="1"/>
          </p:cNvPicPr>
          <p:nvPr/>
        </p:nvPicPr>
        <p:blipFill>
          <a:blip r:embed="rId2"/>
          <a:stretch>
            <a:fillRect/>
          </a:stretch>
        </p:blipFill>
        <p:spPr>
          <a:xfrm>
            <a:off x="18924801" y="288971"/>
            <a:ext cx="2231597" cy="1347047"/>
          </a:xfrm>
          <a:prstGeom prst="rect">
            <a:avLst/>
          </a:prstGeom>
        </p:spPr>
      </p:pic>
      <p:sp>
        <p:nvSpPr>
          <p:cNvPr id="9" name="Title 4">
            <a:extLst>
              <a:ext uri="{FF2B5EF4-FFF2-40B4-BE49-F238E27FC236}">
                <a16:creationId xmlns:a16="http://schemas.microsoft.com/office/drawing/2014/main" id="{6870DC7D-D4AD-0B86-6A6F-F6AF01C4D6D8}"/>
              </a:ext>
            </a:extLst>
          </p:cNvPr>
          <p:cNvSpPr txBox="1">
            <a:spLocks/>
          </p:cNvSpPr>
          <p:nvPr/>
        </p:nvSpPr>
        <p:spPr>
          <a:xfrm>
            <a:off x="1055935" y="1774179"/>
            <a:ext cx="15698784" cy="820739"/>
          </a:xfrm>
          <a:prstGeom prst="rect">
            <a:avLst/>
          </a:prstGeom>
        </p:spPr>
        <p:txBody>
          <a:bodyPr vert="horz" wrap="square" lIns="0" tIns="0" rIns="0" bIns="0" rtlCol="0" anchor="ctr" anchorCtr="0">
            <a:normAutofit/>
          </a:bodyPr>
          <a:lstStyle>
            <a:lvl1pPr algn="l" defTabSz="1828709" rtl="0" eaLnBrk="1" latinLnBrk="0" hangingPunct="1">
              <a:lnSpc>
                <a:spcPct val="100000"/>
              </a:lnSpc>
              <a:spcBef>
                <a:spcPct val="0"/>
              </a:spcBef>
              <a:buNone/>
              <a:defRPr sz="5200" b="1" i="0" kern="1200" spc="-30" baseline="0">
                <a:solidFill>
                  <a:schemeClr val="tx1"/>
                </a:solidFill>
                <a:latin typeface="Helvetica Now Text" panose="020B0504030202020204" pitchFamily="34" charset="77"/>
                <a:ea typeface="+mj-ea"/>
                <a:cs typeface="+mj-cs"/>
              </a:defRPr>
            </a:lvl1pPr>
          </a:lstStyle>
          <a:p>
            <a:r>
              <a:rPr lang="en-US" sz="3200" b="0" dirty="0" err="1"/>
              <a:t>Synthèse</a:t>
            </a:r>
            <a:r>
              <a:rPr lang="en-US" sz="3200" b="0" dirty="0"/>
              <a:t> des </a:t>
            </a:r>
            <a:r>
              <a:rPr lang="en-US" sz="3200" b="0" dirty="0" err="1"/>
              <a:t>garanties</a:t>
            </a:r>
            <a:r>
              <a:rPr lang="en-US" sz="3200" b="0" dirty="0"/>
              <a:t> </a:t>
            </a:r>
            <a:r>
              <a:rPr lang="en-US" sz="3200" b="0" dirty="0" err="1"/>
              <a:t>principales</a:t>
            </a:r>
            <a:r>
              <a:rPr lang="en-US" sz="3200" b="0" dirty="0"/>
              <a:t> pour </a:t>
            </a:r>
            <a:r>
              <a:rPr lang="en-US" sz="3200" b="0" dirty="0" err="1"/>
              <a:t>vos</a:t>
            </a:r>
            <a:r>
              <a:rPr lang="en-US" sz="3200" b="0" dirty="0"/>
              <a:t> </a:t>
            </a:r>
            <a:r>
              <a:rPr lang="en-US" sz="3200" b="0" dirty="0" err="1"/>
              <a:t>véhicules</a:t>
            </a:r>
            <a:r>
              <a:rPr lang="en-US" sz="3200" b="0" dirty="0"/>
              <a:t> </a:t>
            </a:r>
            <a:r>
              <a:rPr lang="en-US" sz="3200" b="0" dirty="0" err="1"/>
              <a:t>légers</a:t>
            </a:r>
            <a:endParaRPr lang="en-US" sz="3200" b="0" dirty="0"/>
          </a:p>
        </p:txBody>
      </p:sp>
      <p:sp>
        <p:nvSpPr>
          <p:cNvPr id="10" name="Title 4">
            <a:extLst>
              <a:ext uri="{FF2B5EF4-FFF2-40B4-BE49-F238E27FC236}">
                <a16:creationId xmlns:a16="http://schemas.microsoft.com/office/drawing/2014/main" id="{41D62661-EF05-8458-8B05-13BD3627077C}"/>
              </a:ext>
            </a:extLst>
          </p:cNvPr>
          <p:cNvSpPr txBox="1">
            <a:spLocks/>
          </p:cNvSpPr>
          <p:nvPr/>
        </p:nvSpPr>
        <p:spPr>
          <a:xfrm>
            <a:off x="17011650" y="2453015"/>
            <a:ext cx="6057900" cy="9815185"/>
          </a:xfrm>
          <a:prstGeom prst="rect">
            <a:avLst/>
          </a:prstGeom>
        </p:spPr>
        <p:txBody>
          <a:bodyPr vert="horz" wrap="square" lIns="180000" tIns="180000" rIns="180000" bIns="180000" rtlCol="0" anchor="t" anchorCtr="0">
            <a:normAutofit/>
          </a:bodyPr>
          <a:lstStyle>
            <a:lvl1pPr algn="l" defTabSz="1828709" rtl="0" eaLnBrk="1" latinLnBrk="0" hangingPunct="1">
              <a:lnSpc>
                <a:spcPct val="100000"/>
              </a:lnSpc>
              <a:spcBef>
                <a:spcPct val="0"/>
              </a:spcBef>
              <a:buNone/>
              <a:defRPr sz="5200" b="1" i="0" kern="1200" spc="-30" baseline="0">
                <a:solidFill>
                  <a:schemeClr val="tx1"/>
                </a:solidFill>
                <a:latin typeface="Helvetica Now Text" panose="020B0504030202020204" pitchFamily="34" charset="77"/>
                <a:ea typeface="+mj-ea"/>
                <a:cs typeface="+mj-cs"/>
              </a:defRPr>
            </a:lvl1pPr>
          </a:lstStyle>
          <a:p>
            <a:r>
              <a:rPr lang="en-US" sz="2400" dirty="0">
                <a:solidFill>
                  <a:schemeClr val="bg1"/>
                </a:solidFill>
              </a:rPr>
              <a:t>Les </a:t>
            </a:r>
            <a:r>
              <a:rPr lang="en-US" sz="2400" dirty="0" err="1">
                <a:solidFill>
                  <a:schemeClr val="bg1"/>
                </a:solidFill>
              </a:rPr>
              <a:t>avantages</a:t>
            </a:r>
            <a:r>
              <a:rPr lang="en-US" sz="2400" dirty="0">
                <a:solidFill>
                  <a:schemeClr val="bg1"/>
                </a:solidFill>
              </a:rPr>
              <a:t> de </a:t>
            </a:r>
            <a:r>
              <a:rPr lang="en-US" sz="2400" dirty="0" err="1">
                <a:solidFill>
                  <a:schemeClr val="bg1"/>
                </a:solidFill>
              </a:rPr>
              <a:t>notre</a:t>
            </a:r>
            <a:r>
              <a:rPr lang="en-US" sz="2400" dirty="0">
                <a:solidFill>
                  <a:schemeClr val="bg1"/>
                </a:solidFill>
              </a:rPr>
              <a:t> </a:t>
            </a:r>
            <a:r>
              <a:rPr lang="en-US" sz="2400" dirty="0" err="1">
                <a:solidFill>
                  <a:schemeClr val="bg1"/>
                </a:solidFill>
              </a:rPr>
              <a:t>offre</a:t>
            </a:r>
            <a:r>
              <a:rPr lang="en-US" sz="2400" dirty="0">
                <a:solidFill>
                  <a:schemeClr val="bg1"/>
                </a:solidFill>
              </a:rPr>
              <a:t>:</a:t>
            </a:r>
          </a:p>
          <a:p>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rPr>
              <a:t>La </a:t>
            </a:r>
            <a:r>
              <a:rPr lang="en-US" sz="2400" dirty="0" err="1">
                <a:solidFill>
                  <a:schemeClr val="bg1"/>
                </a:solidFill>
              </a:rPr>
              <a:t>garantie</a:t>
            </a:r>
            <a:r>
              <a:rPr lang="en-US" sz="2400" dirty="0">
                <a:solidFill>
                  <a:schemeClr val="bg1"/>
                </a:solidFill>
              </a:rPr>
              <a:t> “</a:t>
            </a:r>
            <a:r>
              <a:rPr lang="en-US" sz="2400" dirty="0" err="1">
                <a:solidFill>
                  <a:schemeClr val="bg1"/>
                </a:solidFill>
              </a:rPr>
              <a:t>Dommages</a:t>
            </a:r>
            <a:r>
              <a:rPr lang="en-US" sz="2400" dirty="0">
                <a:solidFill>
                  <a:schemeClr val="bg1"/>
                </a:solidFill>
              </a:rPr>
              <a:t> </a:t>
            </a:r>
            <a:r>
              <a:rPr lang="en-US" sz="2400" dirty="0" err="1">
                <a:solidFill>
                  <a:schemeClr val="bg1"/>
                </a:solidFill>
              </a:rPr>
              <a:t>tous</a:t>
            </a:r>
            <a:r>
              <a:rPr lang="en-US" sz="2400" dirty="0">
                <a:solidFill>
                  <a:schemeClr val="bg1"/>
                </a:solidFill>
              </a:rPr>
              <a:t> accidents” </a:t>
            </a:r>
            <a:r>
              <a:rPr lang="en-US" sz="2400" dirty="0" err="1">
                <a:solidFill>
                  <a:schemeClr val="bg1"/>
                </a:solidFill>
              </a:rPr>
              <a:t>est</a:t>
            </a:r>
            <a:r>
              <a:rPr lang="en-US" sz="2400" dirty="0">
                <a:solidFill>
                  <a:schemeClr val="bg1"/>
                </a:solidFill>
              </a:rPr>
              <a:t> </a:t>
            </a:r>
            <a:r>
              <a:rPr lang="en-US" sz="2400" dirty="0" err="1">
                <a:solidFill>
                  <a:schemeClr val="bg1"/>
                </a:solidFill>
              </a:rPr>
              <a:t>étendue</a:t>
            </a:r>
            <a:r>
              <a:rPr lang="en-US" sz="2400" dirty="0">
                <a:solidFill>
                  <a:schemeClr val="bg1"/>
                </a:solidFill>
              </a:rPr>
              <a:t> aux </a:t>
            </a:r>
            <a:r>
              <a:rPr lang="en-US" sz="2400" dirty="0" err="1">
                <a:solidFill>
                  <a:schemeClr val="bg1"/>
                </a:solidFill>
              </a:rPr>
              <a:t>dommages</a:t>
            </a:r>
            <a:r>
              <a:rPr lang="en-US" sz="2400" dirty="0">
                <a:solidFill>
                  <a:schemeClr val="bg1"/>
                </a:solidFill>
              </a:rPr>
              <a:t> </a:t>
            </a:r>
            <a:r>
              <a:rPr lang="en-US" sz="2400" dirty="0" err="1">
                <a:solidFill>
                  <a:schemeClr val="bg1"/>
                </a:solidFill>
              </a:rPr>
              <a:t>causés</a:t>
            </a:r>
            <a:r>
              <a:rPr lang="en-US" sz="2400" dirty="0">
                <a:solidFill>
                  <a:schemeClr val="bg1"/>
                </a:solidFill>
              </a:rPr>
              <a:t> par </a:t>
            </a:r>
            <a:r>
              <a:rPr lang="en-US" sz="2400" dirty="0" err="1">
                <a:solidFill>
                  <a:schemeClr val="bg1"/>
                </a:solidFill>
              </a:rPr>
              <a:t>l’action</a:t>
            </a:r>
            <a:r>
              <a:rPr lang="en-US" sz="2400" dirty="0">
                <a:solidFill>
                  <a:schemeClr val="bg1"/>
                </a:solidFill>
              </a:rPr>
              <a:t> des rongeurs au bloc </a:t>
            </a:r>
            <a:r>
              <a:rPr lang="en-US" sz="2400" dirty="0" err="1">
                <a:solidFill>
                  <a:schemeClr val="bg1"/>
                </a:solidFill>
              </a:rPr>
              <a:t>moteur</a:t>
            </a:r>
            <a:r>
              <a:rPr lang="en-US" sz="2400" dirty="0">
                <a:solidFill>
                  <a:schemeClr val="bg1"/>
                </a:solidFill>
              </a:rPr>
              <a:t> du </a:t>
            </a:r>
            <a:r>
              <a:rPr lang="en-US" sz="2400" dirty="0" err="1">
                <a:solidFill>
                  <a:schemeClr val="bg1"/>
                </a:solidFill>
              </a:rPr>
              <a:t>véhicule</a:t>
            </a:r>
            <a:r>
              <a:rPr lang="en-US" sz="2400" dirty="0">
                <a:solidFill>
                  <a:schemeClr val="bg1"/>
                </a:solidFill>
              </a:rPr>
              <a:t> dans la </a:t>
            </a:r>
            <a:r>
              <a:rPr lang="en-US" sz="2400" dirty="0" err="1">
                <a:solidFill>
                  <a:schemeClr val="bg1"/>
                </a:solidFill>
              </a:rPr>
              <a:t>limite</a:t>
            </a:r>
            <a:r>
              <a:rPr lang="en-US" sz="2400" dirty="0">
                <a:solidFill>
                  <a:schemeClr val="bg1"/>
                </a:solidFill>
              </a:rPr>
              <a:t> d’un plafond </a:t>
            </a:r>
            <a:r>
              <a:rPr lang="en-US" sz="2400" dirty="0" err="1">
                <a:solidFill>
                  <a:schemeClr val="bg1"/>
                </a:solidFill>
              </a:rPr>
              <a:t>annuel</a:t>
            </a:r>
            <a:r>
              <a:rPr lang="en-US" sz="2400" dirty="0">
                <a:solidFill>
                  <a:schemeClr val="bg1"/>
                </a:solidFill>
              </a:rPr>
              <a:t> de 15 000 €.</a:t>
            </a:r>
          </a:p>
          <a:p>
            <a:pPr marL="342900" indent="-342900">
              <a:buFont typeface="Arial" panose="020B0604020202020204" pitchFamily="34" charset="0"/>
              <a:buChar char="•"/>
            </a:pPr>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rPr>
              <a:t>Les </a:t>
            </a:r>
            <a:r>
              <a:rPr lang="en-US" sz="2400" dirty="0" err="1">
                <a:solidFill>
                  <a:schemeClr val="bg1"/>
                </a:solidFill>
              </a:rPr>
              <a:t>garanties</a:t>
            </a:r>
            <a:r>
              <a:rPr lang="en-US" sz="2400" dirty="0">
                <a:solidFill>
                  <a:schemeClr val="bg1"/>
                </a:solidFill>
              </a:rPr>
              <a:t> du </a:t>
            </a:r>
            <a:r>
              <a:rPr lang="en-US" sz="2400" dirty="0" err="1">
                <a:solidFill>
                  <a:schemeClr val="bg1"/>
                </a:solidFill>
              </a:rPr>
              <a:t>véhicule</a:t>
            </a:r>
            <a:r>
              <a:rPr lang="en-US" sz="2400" dirty="0">
                <a:solidFill>
                  <a:schemeClr val="bg1"/>
                </a:solidFill>
              </a:rPr>
              <a:t> </a:t>
            </a:r>
            <a:r>
              <a:rPr lang="en-US" sz="2400" dirty="0" err="1">
                <a:solidFill>
                  <a:schemeClr val="bg1"/>
                </a:solidFill>
              </a:rPr>
              <a:t>assuré</a:t>
            </a:r>
            <a:r>
              <a:rPr lang="en-US" sz="2400" dirty="0">
                <a:solidFill>
                  <a:schemeClr val="bg1"/>
                </a:solidFill>
              </a:rPr>
              <a:t> </a:t>
            </a:r>
            <a:r>
              <a:rPr lang="en-US" sz="2400" dirty="0" err="1">
                <a:solidFill>
                  <a:schemeClr val="bg1"/>
                </a:solidFill>
              </a:rPr>
              <a:t>peuvent</a:t>
            </a:r>
            <a:r>
              <a:rPr lang="en-US" sz="2400" dirty="0">
                <a:solidFill>
                  <a:schemeClr val="bg1"/>
                </a:solidFill>
              </a:rPr>
              <a:t> </a:t>
            </a:r>
            <a:r>
              <a:rPr lang="en-US" sz="2400" dirty="0" err="1">
                <a:solidFill>
                  <a:schemeClr val="bg1"/>
                </a:solidFill>
              </a:rPr>
              <a:t>être</a:t>
            </a:r>
            <a:r>
              <a:rPr lang="en-US" sz="2400" dirty="0">
                <a:solidFill>
                  <a:schemeClr val="bg1"/>
                </a:solidFill>
              </a:rPr>
              <a:t> </a:t>
            </a:r>
            <a:r>
              <a:rPr lang="en-US" sz="2400" dirty="0" err="1">
                <a:solidFill>
                  <a:schemeClr val="bg1"/>
                </a:solidFill>
              </a:rPr>
              <a:t>reportées</a:t>
            </a:r>
            <a:r>
              <a:rPr lang="en-US" sz="2400" dirty="0">
                <a:solidFill>
                  <a:schemeClr val="bg1"/>
                </a:solidFill>
              </a:rPr>
              <a:t> sur le </a:t>
            </a:r>
            <a:r>
              <a:rPr lang="en-US" sz="2400" dirty="0" err="1">
                <a:solidFill>
                  <a:schemeClr val="bg1"/>
                </a:solidFill>
              </a:rPr>
              <a:t>véhicule</a:t>
            </a:r>
            <a:r>
              <a:rPr lang="en-US" sz="2400" dirty="0">
                <a:solidFill>
                  <a:schemeClr val="bg1"/>
                </a:solidFill>
              </a:rPr>
              <a:t> de </a:t>
            </a:r>
            <a:r>
              <a:rPr lang="en-US" sz="2400" dirty="0" err="1">
                <a:solidFill>
                  <a:schemeClr val="bg1"/>
                </a:solidFill>
              </a:rPr>
              <a:t>remplacement</a:t>
            </a:r>
            <a:r>
              <a:rPr lang="en-US" sz="2400" dirty="0">
                <a:solidFill>
                  <a:schemeClr val="bg1"/>
                </a:solidFill>
              </a:rPr>
              <a:t> en </a:t>
            </a:r>
            <a:r>
              <a:rPr lang="en-US" sz="2400" dirty="0" err="1">
                <a:solidFill>
                  <a:schemeClr val="bg1"/>
                </a:solidFill>
              </a:rPr>
              <a:t>cas</a:t>
            </a:r>
            <a:r>
              <a:rPr lang="en-US" sz="2400" dirty="0">
                <a:solidFill>
                  <a:schemeClr val="bg1"/>
                </a:solidFill>
              </a:rPr>
              <a:t> </a:t>
            </a:r>
            <a:r>
              <a:rPr lang="en-US" sz="2400" dirty="0" err="1">
                <a:solidFill>
                  <a:schemeClr val="bg1"/>
                </a:solidFill>
              </a:rPr>
              <a:t>d’immobilisation</a:t>
            </a:r>
            <a:r>
              <a:rPr lang="en-US" sz="2400" dirty="0">
                <a:solidFill>
                  <a:schemeClr val="bg1"/>
                </a:solidFill>
              </a:rPr>
              <a:t> (</a:t>
            </a:r>
            <a:r>
              <a:rPr lang="en-US" sz="2400" dirty="0" err="1">
                <a:solidFill>
                  <a:schemeClr val="bg1"/>
                </a:solidFill>
              </a:rPr>
              <a:t>entretien</a:t>
            </a:r>
            <a:r>
              <a:rPr lang="en-US" sz="2400" dirty="0">
                <a:solidFill>
                  <a:schemeClr val="bg1"/>
                </a:solidFill>
              </a:rPr>
              <a:t> </a:t>
            </a:r>
            <a:r>
              <a:rPr lang="en-US" sz="2400" dirty="0" err="1">
                <a:solidFill>
                  <a:schemeClr val="bg1"/>
                </a:solidFill>
              </a:rPr>
              <a:t>compris</a:t>
            </a:r>
            <a:r>
              <a:rPr lang="en-US" sz="2400" dirty="0">
                <a:solidFill>
                  <a:schemeClr val="bg1"/>
                </a:solidFill>
              </a:rPr>
              <a:t>)</a:t>
            </a:r>
          </a:p>
          <a:p>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highlight>
                  <a:srgbClr val="FFFF00"/>
                </a:highlight>
              </a:rPr>
              <a:t>[A REMPLIR PAR LA PERSONNE QUI REMET L’OFFRE]</a:t>
            </a:r>
          </a:p>
          <a:p>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highlight>
                  <a:srgbClr val="FFFF00"/>
                </a:highlight>
              </a:rPr>
              <a:t>[A REMPLIR PAR LA PERSONNE QUI REMET L’OFFRE]</a:t>
            </a:r>
          </a:p>
          <a:p>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highlight>
                  <a:srgbClr val="FFFF00"/>
                </a:highlight>
              </a:rPr>
              <a:t>[A REMPLIR PAR LA PERSONNE QUI REMET L’OFFRE]</a:t>
            </a:r>
          </a:p>
          <a:p>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highlight>
                  <a:srgbClr val="FFFF00"/>
                </a:highlight>
              </a:rPr>
              <a:t>[A REMPLIR PAR LA PERSONNE QUI REMET L’OFFRE]</a:t>
            </a:r>
          </a:p>
          <a:p>
            <a:endParaRPr lang="en-US" sz="2400" dirty="0">
              <a:solidFill>
                <a:schemeClr val="bg1"/>
              </a:solidFill>
            </a:endParaRPr>
          </a:p>
          <a:p>
            <a:pPr marL="342900" indent="-342900">
              <a:buFont typeface="Arial" panose="020B0604020202020204" pitchFamily="34" charset="0"/>
              <a:buChar char="•"/>
            </a:pPr>
            <a:endParaRPr lang="en-US" sz="2400" dirty="0">
              <a:solidFill>
                <a:schemeClr val="bg1"/>
              </a:solidFill>
            </a:endParaRPr>
          </a:p>
          <a:p>
            <a:endParaRPr lang="en-US" sz="2400" u="sng" dirty="0">
              <a:solidFill>
                <a:schemeClr val="bg1"/>
              </a:solidFill>
            </a:endParaRPr>
          </a:p>
          <a:p>
            <a:endParaRPr lang="en-US" sz="2400" u="sng" dirty="0">
              <a:solidFill>
                <a:schemeClr val="bg1"/>
              </a:solidFill>
            </a:endParaRPr>
          </a:p>
        </p:txBody>
      </p:sp>
      <p:graphicFrame>
        <p:nvGraphicFramePr>
          <p:cNvPr id="12" name="Tableau 11">
            <a:extLst>
              <a:ext uri="{FF2B5EF4-FFF2-40B4-BE49-F238E27FC236}">
                <a16:creationId xmlns:a16="http://schemas.microsoft.com/office/drawing/2014/main" id="{396C42D4-0671-7E03-B2F2-EDF12CE5AFAC}"/>
              </a:ext>
            </a:extLst>
          </p:cNvPr>
          <p:cNvGraphicFramePr>
            <a:graphicFrameLocks noGrp="1"/>
          </p:cNvGraphicFramePr>
          <p:nvPr>
            <p:extLst>
              <p:ext uri="{D42A27DB-BD31-4B8C-83A1-F6EECF244321}">
                <p14:modId xmlns:p14="http://schemas.microsoft.com/office/powerpoint/2010/main" val="4292361366"/>
              </p:ext>
            </p:extLst>
          </p:nvPr>
        </p:nvGraphicFramePr>
        <p:xfrm>
          <a:off x="1055935" y="2781300"/>
          <a:ext cx="15698782" cy="9476689"/>
        </p:xfrm>
        <a:graphic>
          <a:graphicData uri="http://schemas.openxmlformats.org/drawingml/2006/table">
            <a:tbl>
              <a:tblPr>
                <a:tableStyleId>{5940675A-B579-460E-94D1-54222C63F5DA}</a:tableStyleId>
              </a:tblPr>
              <a:tblGrid>
                <a:gridCol w="4754315">
                  <a:extLst>
                    <a:ext uri="{9D8B030D-6E8A-4147-A177-3AD203B41FA5}">
                      <a16:colId xmlns:a16="http://schemas.microsoft.com/office/drawing/2014/main" val="3090325564"/>
                    </a:ext>
                  </a:extLst>
                </a:gridCol>
                <a:gridCol w="6204336">
                  <a:extLst>
                    <a:ext uri="{9D8B030D-6E8A-4147-A177-3AD203B41FA5}">
                      <a16:colId xmlns:a16="http://schemas.microsoft.com/office/drawing/2014/main" val="846700169"/>
                    </a:ext>
                  </a:extLst>
                </a:gridCol>
                <a:gridCol w="4740131">
                  <a:extLst>
                    <a:ext uri="{9D8B030D-6E8A-4147-A177-3AD203B41FA5}">
                      <a16:colId xmlns:a16="http://schemas.microsoft.com/office/drawing/2014/main" val="1918352932"/>
                    </a:ext>
                  </a:extLst>
                </a:gridCol>
              </a:tblGrid>
              <a:tr h="816133">
                <a:tc>
                  <a:txBody>
                    <a:bodyPr/>
                    <a:lstStyle/>
                    <a:p>
                      <a:pPr algn="ctr">
                        <a:lnSpc>
                          <a:spcPct val="107000"/>
                        </a:lnSpc>
                        <a:spcBef>
                          <a:spcPts val="600"/>
                        </a:spcBef>
                        <a:spcAft>
                          <a:spcPts val="600"/>
                        </a:spcAft>
                      </a:pPr>
                      <a:r>
                        <a:rPr lang="fr-FR" sz="2000" b="1" kern="1200" dirty="0">
                          <a:solidFill>
                            <a:schemeClr val="bg1"/>
                          </a:solidFill>
                          <a:effectLst/>
                          <a:latin typeface="Helvetica Now Text" panose="020B0504030202020204" pitchFamily="34" charset="0"/>
                        </a:rPr>
                        <a:t>Garanties</a:t>
                      </a:r>
                      <a:endParaRPr lang="fr-FR" sz="2000" b="1" kern="1200" dirty="0">
                        <a:solidFill>
                          <a:schemeClr val="bg1"/>
                        </a:solidFill>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solidFill>
                      <a:srgbClr val="29B0C3"/>
                    </a:solidFill>
                  </a:tcPr>
                </a:tc>
                <a:tc>
                  <a:txBody>
                    <a:bodyPr/>
                    <a:lstStyle/>
                    <a:p>
                      <a:pPr algn="ctr">
                        <a:lnSpc>
                          <a:spcPct val="107000"/>
                        </a:lnSpc>
                        <a:spcBef>
                          <a:spcPts val="720"/>
                        </a:spcBef>
                        <a:spcAft>
                          <a:spcPts val="720"/>
                        </a:spcAft>
                      </a:pPr>
                      <a:r>
                        <a:rPr lang="fr-FR" sz="2000" b="1" kern="1200" dirty="0">
                          <a:solidFill>
                            <a:schemeClr val="bg1"/>
                          </a:solidFill>
                          <a:effectLst/>
                          <a:latin typeface="Helvetica Now Text" panose="020B0504030202020204" pitchFamily="34" charset="0"/>
                        </a:rPr>
                        <a:t>Limites</a:t>
                      </a:r>
                      <a:endParaRPr lang="fr-FR" sz="2000" b="1" kern="1200" dirty="0">
                        <a:solidFill>
                          <a:schemeClr val="bg1"/>
                        </a:solidFill>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solidFill>
                      <a:srgbClr val="0084BB"/>
                    </a:solidFill>
                  </a:tcPr>
                </a:tc>
                <a:tc>
                  <a:txBody>
                    <a:bodyPr/>
                    <a:lstStyle/>
                    <a:p>
                      <a:pPr algn="ctr">
                        <a:lnSpc>
                          <a:spcPct val="107000"/>
                        </a:lnSpc>
                        <a:spcBef>
                          <a:spcPts val="720"/>
                        </a:spcBef>
                        <a:spcAft>
                          <a:spcPts val="720"/>
                        </a:spcAft>
                      </a:pPr>
                      <a:r>
                        <a:rPr lang="fr-FR" sz="2000" b="1" kern="1200" dirty="0">
                          <a:solidFill>
                            <a:schemeClr val="bg1"/>
                          </a:solidFill>
                          <a:effectLst/>
                          <a:latin typeface="Helvetica Now Text" panose="020B0504030202020204" pitchFamily="34" charset="0"/>
                        </a:rPr>
                        <a:t>Franchise</a:t>
                      </a:r>
                      <a:endParaRPr lang="fr-FR" sz="2000" b="1" kern="1200" dirty="0">
                        <a:solidFill>
                          <a:schemeClr val="bg1"/>
                        </a:solidFill>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solidFill>
                      <a:srgbClr val="101E7F"/>
                    </a:solidFill>
                  </a:tcPr>
                </a:tc>
                <a:extLst>
                  <a:ext uri="{0D108BD9-81ED-4DB2-BD59-A6C34878D82A}">
                    <a16:rowId xmlns:a16="http://schemas.microsoft.com/office/drawing/2014/main" val="3909377388"/>
                  </a:ext>
                </a:extLst>
              </a:tr>
              <a:tr h="311413">
                <a:tc>
                  <a:txBody>
                    <a:bodyPr/>
                    <a:lstStyle/>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Responsabilité civile automobile </a:t>
                      </a:r>
                    </a:p>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Article 2.1 des C.G</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Dommages corporels: Illimités</a:t>
                      </a:r>
                    </a:p>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Dommages matériels et immatériels 100 000 000 €</a:t>
                      </a: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rPr>
                        <a:t>NEANT</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3900037396"/>
                  </a:ext>
                </a:extLst>
              </a:tr>
              <a:tr h="1013497">
                <a:tc>
                  <a:txBody>
                    <a:bodyPr/>
                    <a:lstStyle/>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Responsabilité Civile fonctionnement</a:t>
                      </a:r>
                    </a:p>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Article 2.2 des C.G</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p>
                      <a:pPr marL="0" marR="0" lvl="0" indent="0" algn="l" defTabSz="1828709" rtl="0" eaLnBrk="1" fontAlgn="auto" latinLnBrk="0" hangingPunct="1">
                        <a:lnSpc>
                          <a:spcPct val="107000"/>
                        </a:lnSpc>
                        <a:spcBef>
                          <a:spcPts val="0"/>
                        </a:spcBef>
                        <a:spcAft>
                          <a:spcPts val="0"/>
                        </a:spcAft>
                        <a:buClrTx/>
                        <a:buSzTx/>
                        <a:buFontTx/>
                        <a:buNone/>
                        <a:tabLst/>
                        <a:defRPr/>
                      </a:pPr>
                      <a:endParaRPr lang="fr-FR" sz="1600" b="1"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Dommages corporels : 10 000 000 € </a:t>
                      </a:r>
                    </a:p>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Dommages matériels: 1 000 000 € </a:t>
                      </a:r>
                    </a:p>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Dommages immatériels: 500 000 €</a:t>
                      </a:r>
                    </a:p>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Les limites s’entendent par véhicule et par sinistre</a:t>
                      </a:r>
                    </a:p>
                  </a:txBody>
                  <a:tcPr marL="45085" marR="45085" marT="0" marB="0" anchor="ctr"/>
                </a:tc>
                <a:tc>
                  <a:txBody>
                    <a:bodyPr/>
                    <a:lstStyle/>
                    <a:p>
                      <a:pPr>
                        <a:lnSpc>
                          <a:spcPct val="107000"/>
                        </a:lnSpc>
                        <a:spcBef>
                          <a:spcPts val="0"/>
                        </a:spcBef>
                        <a:spcAft>
                          <a:spcPts val="0"/>
                        </a:spcAft>
                      </a:pPr>
                      <a:r>
                        <a:rPr lang="fr-FR" sz="1600" dirty="0">
                          <a:effectLst/>
                          <a:latin typeface="Helvetica Now Text" panose="020B0504030202020204" pitchFamily="34" charset="0"/>
                        </a:rPr>
                        <a:t>NEANT pour les dommages corporels</a:t>
                      </a:r>
                    </a:p>
                    <a:p>
                      <a:pPr>
                        <a:lnSpc>
                          <a:spcPct val="107000"/>
                        </a:lnSpc>
                        <a:spcBef>
                          <a:spcPts val="0"/>
                        </a:spcBef>
                        <a:spcAft>
                          <a:spcPts val="0"/>
                        </a:spcAft>
                      </a:pPr>
                      <a:endParaRPr lang="fr-FR" sz="1600" dirty="0">
                        <a:effectLst/>
                        <a:latin typeface="Helvetica Now Text" panose="020B0504030202020204" pitchFamily="34" charset="0"/>
                      </a:endParaRPr>
                    </a:p>
                    <a:p>
                      <a:pPr>
                        <a:lnSpc>
                          <a:spcPct val="107000"/>
                        </a:lnSpc>
                        <a:spcBef>
                          <a:spcPts val="0"/>
                        </a:spcBef>
                        <a:spcAft>
                          <a:spcPts val="0"/>
                        </a:spcAft>
                      </a:pPr>
                      <a:r>
                        <a:rPr lang="fr-FR" sz="1600" kern="1200" dirty="0">
                          <a:effectLst/>
                          <a:latin typeface="Helvetica Now Text" panose="020B0504030202020204" pitchFamily="34" charset="0"/>
                        </a:rPr>
                        <a:t>500 EUR</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1597517480"/>
                  </a:ext>
                </a:extLst>
              </a:tr>
              <a:tr h="961180">
                <a:tc>
                  <a:txBody>
                    <a:bodyPr/>
                    <a:lstStyle/>
                    <a:p>
                      <a:pPr>
                        <a:lnSpc>
                          <a:spcPct val="107000"/>
                        </a:lnSpc>
                        <a:spcBef>
                          <a:spcPts val="0"/>
                        </a:spcBef>
                        <a:spcAft>
                          <a:spcPts val="0"/>
                        </a:spcAft>
                      </a:pPr>
                      <a:r>
                        <a:rPr lang="fr-FR" sz="1600" kern="1200" dirty="0">
                          <a:effectLst/>
                          <a:latin typeface="Helvetica Now Text" panose="020B0504030202020204" pitchFamily="34" charset="0"/>
                        </a:rPr>
                        <a:t>Défense - Recours de notre assuré </a:t>
                      </a:r>
                    </a:p>
                    <a:p>
                      <a:pPr>
                        <a:lnSpc>
                          <a:spcPct val="107000"/>
                        </a:lnSpc>
                        <a:spcBef>
                          <a:spcPts val="0"/>
                        </a:spcBef>
                        <a:spcAft>
                          <a:spcPts val="0"/>
                        </a:spcAft>
                      </a:pPr>
                      <a:r>
                        <a:rPr lang="fr-FR" sz="1600" kern="1200" dirty="0">
                          <a:effectLst/>
                          <a:latin typeface="Helvetica Now Text" panose="020B0504030202020204" pitchFamily="34" charset="0"/>
                        </a:rPr>
                        <a:t>Avance sur recours de notre assuré</a:t>
                      </a:r>
                    </a:p>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Article </a:t>
                      </a:r>
                      <a:r>
                        <a:rPr lang="fr-FR" sz="1600" b="0" kern="1200" dirty="0">
                          <a:effectLst/>
                          <a:latin typeface="Helvetica Now Text" panose="020B0504030202020204" pitchFamily="34" charset="0"/>
                        </a:rPr>
                        <a:t>2.4</a:t>
                      </a:r>
                      <a:r>
                        <a:rPr lang="fr-FR" sz="1600" b="0" kern="1200" dirty="0">
                          <a:effectLst/>
                          <a:latin typeface="Helvetica Now Text" panose="020B0504030202020204" pitchFamily="34" charset="0"/>
                          <a:cs typeface="Times New Roman" panose="02020603050405020304" pitchFamily="18" charset="0"/>
                        </a:rPr>
                        <a:t> des C.G</a:t>
                      </a:r>
                      <a:endParaRPr lang="fr-FR" sz="1600" b="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Défense : 8 000 € pour l’ensemble des frais</a:t>
                      </a:r>
                    </a:p>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Avance sur recours: 16 000 € </a:t>
                      </a: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rPr>
                        <a:t>NEANT</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4255300764"/>
                  </a:ext>
                </a:extLst>
              </a:tr>
              <a:tr h="459156">
                <a:tc>
                  <a:txBody>
                    <a:bodyPr/>
                    <a:lstStyle/>
                    <a:p>
                      <a:pPr>
                        <a:lnSpc>
                          <a:spcPct val="107000"/>
                        </a:lnSpc>
                        <a:spcBef>
                          <a:spcPts val="0"/>
                        </a:spcBef>
                        <a:spcAft>
                          <a:spcPts val="0"/>
                        </a:spcAft>
                      </a:pPr>
                      <a:r>
                        <a:rPr lang="fr-FR" sz="1600" kern="1200" dirty="0">
                          <a:effectLst/>
                          <a:latin typeface="Helvetica Now Text" panose="020B0504030202020204" pitchFamily="34" charset="0"/>
                        </a:rPr>
                        <a:t>Protection juridique Option 1</a:t>
                      </a:r>
                      <a:endParaRPr lang="fr-FR" sz="1600" b="1"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rPr>
                        <a:t>Annexe protection juridique Réf. 460004 C  </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rPr>
                        <a:t>Préjudice supérieur à 350 EUR HT</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2338965663"/>
                  </a:ext>
                </a:extLst>
              </a:tr>
              <a:tr h="311413">
                <a:tc>
                  <a:txBody>
                    <a:bodyPr/>
                    <a:lstStyle/>
                    <a:p>
                      <a:pPr>
                        <a:lnSpc>
                          <a:spcPct val="107000"/>
                        </a:lnSpc>
                        <a:spcBef>
                          <a:spcPts val="0"/>
                        </a:spcBef>
                        <a:spcAft>
                          <a:spcPts val="0"/>
                        </a:spcAft>
                      </a:pPr>
                      <a:r>
                        <a:rPr lang="fr-FR" sz="1600" kern="1200" dirty="0">
                          <a:effectLst/>
                          <a:latin typeface="Helvetica Now Text" panose="020B0504030202020204" pitchFamily="34" charset="0"/>
                        </a:rPr>
                        <a:t>Incendie, explosion, attentats, tempête, grêle</a:t>
                      </a:r>
                    </a:p>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Article 3.3 des C.G</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rowSpan="4">
                  <a:txBody>
                    <a:bodyPr/>
                    <a:lstStyle/>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Indemnisation selon la valeur conventionnelle du véhicule (si, au jour du sinistre, son âge n’excède pas 12 mois) sinon en valeur à dire d’expert. </a:t>
                      </a:r>
                    </a:p>
                  </a:txBody>
                  <a:tcPr marL="45085" marR="45085" marT="0" marB="0" anchor="ctr"/>
                </a:tc>
                <a:tc>
                  <a:txBody>
                    <a:bodyPr/>
                    <a:lstStyle/>
                    <a:p>
                      <a:pPr>
                        <a:lnSpc>
                          <a:spcPct val="107000"/>
                        </a:lnSpc>
                        <a:spcBef>
                          <a:spcPts val="0"/>
                        </a:spcBef>
                        <a:spcAft>
                          <a:spcPts val="0"/>
                        </a:spcAft>
                      </a:pPr>
                      <a:r>
                        <a:rPr lang="fr-FR" sz="1600" kern="1200" dirty="0">
                          <a:effectLst/>
                          <a:highlight>
                            <a:srgbClr val="FFFF00"/>
                          </a:highlight>
                          <a:latin typeface="Helvetica Now Text" panose="020B0504030202020204" pitchFamily="34" charset="0"/>
                        </a:rPr>
                        <a:t>[A COMPLETER]</a:t>
                      </a:r>
                      <a:endParaRPr lang="fr-FR" sz="1600" kern="1200" dirty="0">
                        <a:effectLst/>
                        <a:highlight>
                          <a:srgbClr val="FFFF00"/>
                        </a:highligh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1963399511"/>
                  </a:ext>
                </a:extLst>
              </a:tr>
              <a:tr h="311413">
                <a:tc>
                  <a:txBody>
                    <a:bodyPr/>
                    <a:lstStyle/>
                    <a:p>
                      <a:pPr>
                        <a:lnSpc>
                          <a:spcPct val="107000"/>
                        </a:lnSpc>
                        <a:spcBef>
                          <a:spcPts val="0"/>
                        </a:spcBef>
                        <a:spcAft>
                          <a:spcPts val="0"/>
                        </a:spcAft>
                      </a:pPr>
                      <a:r>
                        <a:rPr lang="fr-FR" sz="1600" kern="1200" dirty="0">
                          <a:effectLst/>
                          <a:latin typeface="Helvetica Now Text" panose="020B0504030202020204" pitchFamily="34" charset="0"/>
                        </a:rPr>
                        <a:t>Vol</a:t>
                      </a:r>
                    </a:p>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Article 3.4 des C.G</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vMerge="1">
                  <a:txBody>
                    <a:bodyPr/>
                    <a:lstStyle/>
                    <a:p>
                      <a:pPr>
                        <a:lnSpc>
                          <a:spcPct val="107000"/>
                        </a:lnSpc>
                        <a:spcBef>
                          <a:spcPts val="0"/>
                        </a:spcBef>
                        <a:spcAft>
                          <a:spcPts val="0"/>
                        </a:spcAft>
                      </a:pP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highlight>
                            <a:srgbClr val="FFFF00"/>
                          </a:highlight>
                          <a:latin typeface="Helvetica Now Text" panose="020B0504030202020204" pitchFamily="34" charset="0"/>
                        </a:rPr>
                        <a:t>[A COMPLETER]</a:t>
                      </a:r>
                      <a:endParaRPr lang="fr-FR" sz="1600" kern="1200" dirty="0">
                        <a:effectLst/>
                        <a:highlight>
                          <a:srgbClr val="FFFF00"/>
                        </a:highligh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1092604425"/>
                  </a:ext>
                </a:extLst>
              </a:tr>
              <a:tr h="659783">
                <a:tc>
                  <a:txBody>
                    <a:bodyPr/>
                    <a:lstStyle/>
                    <a:p>
                      <a:pPr>
                        <a:lnSpc>
                          <a:spcPct val="107000"/>
                        </a:lnSpc>
                        <a:spcBef>
                          <a:spcPts val="0"/>
                        </a:spcBef>
                        <a:spcAft>
                          <a:spcPts val="0"/>
                        </a:spcAft>
                      </a:pPr>
                      <a:r>
                        <a:rPr lang="fr-FR" sz="1600" kern="1200" dirty="0">
                          <a:effectLst/>
                          <a:latin typeface="Helvetica Now Text" panose="020B0504030202020204" pitchFamily="34" charset="0"/>
                        </a:rPr>
                        <a:t>Dommages tous accidents</a:t>
                      </a:r>
                    </a:p>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Article 3.1 des C.G</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vMerge="1">
                  <a:txBody>
                    <a:bodyPr/>
                    <a:lstStyle/>
                    <a:p>
                      <a:pPr marL="0" marR="0" lvl="0" indent="0" algn="l" defTabSz="1828709" rtl="0" eaLnBrk="1" fontAlgn="auto" latinLnBrk="0" hangingPunct="1">
                        <a:lnSpc>
                          <a:spcPct val="107000"/>
                        </a:lnSpc>
                        <a:spcBef>
                          <a:spcPts val="0"/>
                        </a:spcBef>
                        <a:spcAft>
                          <a:spcPts val="0"/>
                        </a:spcAft>
                        <a:buClrTx/>
                        <a:buSzTx/>
                        <a:buFontTx/>
                        <a:buNone/>
                        <a:tabLst/>
                        <a:defRPr/>
                      </a:pP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highlight>
                            <a:srgbClr val="FFFF00"/>
                          </a:highlight>
                          <a:latin typeface="Helvetica Now Text" panose="020B0504030202020204" pitchFamily="34" charset="0"/>
                        </a:rPr>
                        <a:t>[A COMPLETER]</a:t>
                      </a:r>
                      <a:endParaRPr lang="fr-FR" sz="1600" kern="1200" dirty="0">
                        <a:effectLst/>
                        <a:highlight>
                          <a:srgbClr val="FFFF00"/>
                        </a:highligh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65824722"/>
                  </a:ext>
                </a:extLst>
              </a:tr>
              <a:tr h="838200">
                <a:tc>
                  <a:txBody>
                    <a:bodyPr/>
                    <a:lstStyle/>
                    <a:p>
                      <a:pPr>
                        <a:lnSpc>
                          <a:spcPct val="107000"/>
                        </a:lnSpc>
                        <a:spcBef>
                          <a:spcPts val="0"/>
                        </a:spcBef>
                        <a:spcAft>
                          <a:spcPts val="0"/>
                        </a:spcAft>
                      </a:pPr>
                      <a:r>
                        <a:rPr lang="fr-FR" sz="1600" kern="1200" dirty="0">
                          <a:effectLst/>
                          <a:latin typeface="Helvetica Now Text" panose="020B0504030202020204" pitchFamily="34" charset="0"/>
                        </a:rPr>
                        <a:t>Catastrophes naturelles</a:t>
                      </a:r>
                    </a:p>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Article 3.6 des C.G</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vMerge="1">
                  <a:txBody>
                    <a:bodyPr/>
                    <a:lstStyle/>
                    <a:p>
                      <a:endParaRPr lang="fr-FR"/>
                    </a:p>
                  </a:txBody>
                  <a:tcPr/>
                </a:tc>
                <a:tc>
                  <a:txBody>
                    <a:bodyPr/>
                    <a:lstStyle/>
                    <a:p>
                      <a:pPr>
                        <a:lnSpc>
                          <a:spcPct val="107000"/>
                        </a:lnSpc>
                        <a:spcBef>
                          <a:spcPts val="0"/>
                        </a:spcBef>
                        <a:spcAft>
                          <a:spcPts val="0"/>
                        </a:spcAft>
                      </a:pPr>
                      <a:r>
                        <a:rPr lang="fr-FR" sz="1600" kern="1200" dirty="0">
                          <a:effectLst/>
                          <a:latin typeface="Helvetica Now Text" panose="020B0504030202020204" pitchFamily="34" charset="0"/>
                        </a:rPr>
                        <a:t>Montant fixé par les Pouvoirs Publics</a:t>
                      </a:r>
                      <a:endParaRPr lang="fr-FR" sz="1600" kern="1200" dirty="0">
                        <a:effectLst/>
                        <a:highlight>
                          <a:srgbClr val="FFFF00"/>
                        </a:highligh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3089451957"/>
                  </a:ext>
                </a:extLst>
              </a:tr>
              <a:tr h="1273321">
                <a:tc>
                  <a:txBody>
                    <a:bodyPr/>
                    <a:lstStyle/>
                    <a:p>
                      <a:pPr>
                        <a:lnSpc>
                          <a:spcPct val="107000"/>
                        </a:lnSpc>
                        <a:spcBef>
                          <a:spcPts val="0"/>
                        </a:spcBef>
                        <a:spcAft>
                          <a:spcPts val="0"/>
                        </a:spcAft>
                      </a:pPr>
                      <a:r>
                        <a:rPr lang="fr-FR" sz="1600" kern="1200" dirty="0">
                          <a:effectLst/>
                          <a:latin typeface="Helvetica Now Text" panose="020B0504030202020204" pitchFamily="34" charset="0"/>
                        </a:rPr>
                        <a:t>Effets et objets personnels (Article 3.8 des C.G)</a:t>
                      </a:r>
                    </a:p>
                    <a:p>
                      <a:pPr>
                        <a:lnSpc>
                          <a:spcPct val="107000"/>
                        </a:lnSpc>
                        <a:spcBef>
                          <a:spcPts val="0"/>
                        </a:spcBef>
                        <a:spcAft>
                          <a:spcPts val="0"/>
                        </a:spcAft>
                      </a:pPr>
                      <a:r>
                        <a:rPr lang="fr-FR" sz="1600" kern="1200" dirty="0">
                          <a:effectLst/>
                          <a:latin typeface="Helvetica Now Text" panose="020B0504030202020204" pitchFamily="34" charset="0"/>
                        </a:rPr>
                        <a:t>Appareils radio et assimilés (Article 3.9 des C.G)</a:t>
                      </a:r>
                    </a:p>
                    <a:p>
                      <a:pPr>
                        <a:lnSpc>
                          <a:spcPct val="107000"/>
                        </a:lnSpc>
                        <a:spcBef>
                          <a:spcPts val="0"/>
                        </a:spcBef>
                        <a:spcAft>
                          <a:spcPts val="0"/>
                        </a:spcAft>
                      </a:pPr>
                      <a:r>
                        <a:rPr lang="fr-FR" sz="1600" kern="1200" dirty="0">
                          <a:effectLst/>
                          <a:latin typeface="Helvetica Now Text" panose="020B0504030202020204" pitchFamily="34" charset="0"/>
                        </a:rPr>
                        <a:t>Marchandises transportées pour son propre compte (Article 3.10 des C.G)</a:t>
                      </a:r>
                      <a:endParaRPr lang="fr-FR" sz="1600" b="1"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highlight>
                            <a:srgbClr val="FFFF00"/>
                          </a:highlight>
                          <a:latin typeface="Helvetica Now Text" panose="020B0504030202020204" pitchFamily="34" charset="0"/>
                        </a:rPr>
                        <a:t>[A COMPLETER]</a:t>
                      </a:r>
                      <a:endParaRPr lang="fr-FR" sz="1600" kern="1200" dirty="0">
                        <a:effectLst/>
                        <a:highlight>
                          <a:srgbClr val="FFFF00"/>
                        </a:highligh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highlight>
                            <a:srgbClr val="FFFF00"/>
                          </a:highlight>
                          <a:latin typeface="Helvetica Now Text" panose="020B0504030202020204" pitchFamily="34" charset="0"/>
                        </a:rPr>
                        <a:t>[A COMPLETER]</a:t>
                      </a:r>
                      <a:endParaRPr lang="fr-FR" sz="1600" kern="1200" dirty="0">
                        <a:effectLst/>
                        <a:highlight>
                          <a:srgbClr val="FFFF00"/>
                        </a:highligh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4167276475"/>
                  </a:ext>
                </a:extLst>
              </a:tr>
              <a:tr h="311413">
                <a:tc>
                  <a:txBody>
                    <a:bodyPr/>
                    <a:lstStyle/>
                    <a:p>
                      <a:pPr>
                        <a:lnSpc>
                          <a:spcPct val="107000"/>
                        </a:lnSpc>
                        <a:spcBef>
                          <a:spcPts val="0"/>
                        </a:spcBef>
                        <a:spcAft>
                          <a:spcPts val="0"/>
                        </a:spcAft>
                      </a:pPr>
                      <a:r>
                        <a:rPr lang="fr-FR" sz="1600" kern="1200" dirty="0">
                          <a:effectLst/>
                          <a:latin typeface="Helvetica Now Text" panose="020B0504030202020204" pitchFamily="34" charset="0"/>
                        </a:rPr>
                        <a:t>Bris de glaces</a:t>
                      </a:r>
                    </a:p>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Article 3.5 des C.G</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A concurrence de la valeur de remplacement</a:t>
                      </a:r>
                    </a:p>
                  </a:txBody>
                  <a:tcPr marL="45085" marR="45085" marT="0" marB="0" anchor="ctr"/>
                </a:tc>
                <a:tc>
                  <a:txBody>
                    <a:bodyPr/>
                    <a:lstStyle/>
                    <a:p>
                      <a:pPr>
                        <a:lnSpc>
                          <a:spcPct val="107000"/>
                        </a:lnSpc>
                        <a:spcBef>
                          <a:spcPts val="0"/>
                        </a:spcBef>
                        <a:spcAft>
                          <a:spcPts val="0"/>
                        </a:spcAft>
                      </a:pPr>
                      <a:r>
                        <a:rPr lang="fr-FR" sz="1600" kern="1200" dirty="0">
                          <a:effectLst/>
                          <a:highlight>
                            <a:srgbClr val="FFFF00"/>
                          </a:highlight>
                          <a:latin typeface="Helvetica Now Text" panose="020B0504030202020204" pitchFamily="34" charset="0"/>
                        </a:rPr>
                        <a:t>[A COMPLETER]</a:t>
                      </a:r>
                      <a:endParaRPr lang="fr-FR" sz="1600" kern="1200" dirty="0">
                        <a:effectLst/>
                        <a:highlight>
                          <a:srgbClr val="FFFF00"/>
                        </a:highligh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4067749176"/>
                  </a:ext>
                </a:extLst>
              </a:tr>
              <a:tr h="742652">
                <a:tc>
                  <a:txBody>
                    <a:bodyPr/>
                    <a:lstStyle/>
                    <a:p>
                      <a:pPr>
                        <a:lnSpc>
                          <a:spcPct val="107000"/>
                        </a:lnSpc>
                        <a:spcBef>
                          <a:spcPts val="0"/>
                        </a:spcBef>
                        <a:spcAft>
                          <a:spcPts val="0"/>
                        </a:spcAft>
                      </a:pPr>
                      <a:r>
                        <a:rPr lang="fr-FR" sz="1600" kern="1200" dirty="0">
                          <a:effectLst/>
                          <a:latin typeface="Helvetica Now Text" panose="020B0504030202020204" pitchFamily="34" charset="0"/>
                        </a:rPr>
                        <a:t>Pertes Financières</a:t>
                      </a:r>
                    </a:p>
                    <a:p>
                      <a:pPr>
                        <a:lnSpc>
                          <a:spcPct val="107000"/>
                        </a:lnSpc>
                        <a:spcBef>
                          <a:spcPts val="0"/>
                        </a:spcBef>
                        <a:spcAft>
                          <a:spcPts val="0"/>
                        </a:spcAft>
                      </a:pPr>
                      <a:r>
                        <a:rPr lang="fr-FR" sz="1600" kern="1200" dirty="0">
                          <a:effectLst/>
                          <a:latin typeface="Helvetica Now Text" panose="020B0504030202020204" pitchFamily="34" charset="0"/>
                        </a:rPr>
                        <a:t>Si crédit, crédit-bail, LLD ou LOA</a:t>
                      </a:r>
                      <a:endParaRPr lang="fr-FR" sz="1600" b="1"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a:effectLst/>
                          <a:latin typeface="Helvetica Now Text" panose="020B0504030202020204" pitchFamily="34" charset="0"/>
                        </a:rPr>
                        <a:t>Article 5.2</a:t>
                      </a:r>
                      <a:endParaRPr lang="fr-FR" sz="1600" kern="120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rPr>
                        <a:t>Pas de franchise spécifique</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2491057588"/>
                  </a:ext>
                </a:extLst>
              </a:tr>
              <a:tr h="311413">
                <a:tc>
                  <a:txBody>
                    <a:bodyPr/>
                    <a:lstStyle/>
                    <a:p>
                      <a:pPr>
                        <a:lnSpc>
                          <a:spcPct val="107000"/>
                        </a:lnSpc>
                        <a:spcBef>
                          <a:spcPts val="0"/>
                        </a:spcBef>
                        <a:spcAft>
                          <a:spcPts val="0"/>
                        </a:spcAft>
                      </a:pPr>
                      <a:r>
                        <a:rPr lang="fr-FR" sz="1600" kern="1200">
                          <a:effectLst/>
                          <a:latin typeface="Helvetica Now Text" panose="020B0504030202020204" pitchFamily="34" charset="0"/>
                        </a:rPr>
                        <a:t>Sécurité du conducteur</a:t>
                      </a:r>
                      <a:endParaRPr lang="fr-FR" sz="1600" b="1" kern="120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rPr>
                        <a:t>Article 5.1.</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highlight>
                            <a:srgbClr val="FFFF00"/>
                          </a:highlight>
                          <a:latin typeface="Helvetica Now Text" panose="020B0504030202020204" pitchFamily="34" charset="0"/>
                        </a:rPr>
                        <a:t>[A COMPLETER]</a:t>
                      </a:r>
                      <a:endParaRPr lang="fr-FR" sz="1600" kern="1200" dirty="0">
                        <a:effectLst/>
                        <a:highlight>
                          <a:srgbClr val="FFFF00"/>
                        </a:highligh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2126773539"/>
                  </a:ext>
                </a:extLst>
              </a:tr>
              <a:tr h="311413">
                <a:tc>
                  <a:txBody>
                    <a:bodyPr/>
                    <a:lstStyle/>
                    <a:p>
                      <a:pPr>
                        <a:lnSpc>
                          <a:spcPct val="107000"/>
                        </a:lnSpc>
                        <a:spcBef>
                          <a:spcPts val="0"/>
                        </a:spcBef>
                        <a:spcAft>
                          <a:spcPts val="0"/>
                        </a:spcAft>
                      </a:pPr>
                      <a:r>
                        <a:rPr lang="fr-FR" sz="1600" kern="1200">
                          <a:effectLst/>
                          <a:latin typeface="Helvetica Now Text" panose="020B0504030202020204" pitchFamily="34" charset="0"/>
                        </a:rPr>
                        <a:t>Dépannage, Remorquage</a:t>
                      </a:r>
                      <a:endParaRPr lang="fr-FR" sz="1600" b="1" kern="120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rPr>
                        <a:t>Article 4.2</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rPr>
                        <a:t>NEANT</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2508139687"/>
                  </a:ext>
                </a:extLst>
              </a:tr>
            </a:tbl>
          </a:graphicData>
        </a:graphic>
      </p:graphicFrame>
    </p:spTree>
    <p:extLst>
      <p:ext uri="{BB962C8B-B14F-4D97-AF65-F5344CB8AC3E}">
        <p14:creationId xmlns:p14="http://schemas.microsoft.com/office/powerpoint/2010/main" val="4251430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3AF0C2D6-179C-66AE-C972-3875ED6E88E0}"/>
              </a:ext>
            </a:extLst>
          </p:cNvPr>
          <p:cNvSpPr>
            <a:spLocks noGrp="1"/>
          </p:cNvSpPr>
          <p:nvPr>
            <p:ph type="title"/>
          </p:nvPr>
        </p:nvSpPr>
        <p:spPr>
          <a:xfrm>
            <a:off x="1055935" y="962495"/>
            <a:ext cx="15698784" cy="820739"/>
          </a:xfrm>
        </p:spPr>
        <p:txBody>
          <a:bodyPr wrap="square" anchor="b">
            <a:normAutofit/>
          </a:bodyPr>
          <a:lstStyle/>
          <a:p>
            <a:r>
              <a:rPr lang="en-US" dirty="0"/>
              <a:t>Notre proposition de couverture Flotte Automobile</a:t>
            </a:r>
          </a:p>
        </p:txBody>
      </p:sp>
      <p:sp>
        <p:nvSpPr>
          <p:cNvPr id="11" name="Slide Number Placeholder 2">
            <a:extLst>
              <a:ext uri="{FF2B5EF4-FFF2-40B4-BE49-F238E27FC236}">
                <a16:creationId xmlns:a16="http://schemas.microsoft.com/office/drawing/2014/main" id="{9031B415-D8C2-4F53-4CE8-78BE81E9397B}"/>
              </a:ext>
            </a:extLst>
          </p:cNvPr>
          <p:cNvSpPr>
            <a:spLocks noGrp="1"/>
          </p:cNvSpPr>
          <p:nvPr>
            <p:ph type="sldNum" sz="quarter" idx="4"/>
          </p:nvPr>
        </p:nvSpPr>
        <p:spPr>
          <a:xfrm>
            <a:off x="22557967" y="11952000"/>
            <a:ext cx="768515" cy="730251"/>
          </a:xfrm>
        </p:spPr>
        <p:txBody>
          <a:bodyPr wrap="none" anchor="b">
            <a:normAutofit/>
          </a:bodyPr>
          <a:lstStyle/>
          <a:p>
            <a:pPr>
              <a:spcAft>
                <a:spcPts val="600"/>
              </a:spcAft>
            </a:pPr>
            <a:fld id="{91D568E7-61F5-D04E-995D-81EF41C01A2A}" type="slidenum">
              <a:rPr lang="en-GB" smtClean="0"/>
              <a:pPr>
                <a:spcAft>
                  <a:spcPts val="600"/>
                </a:spcAft>
              </a:pPr>
              <a:t>5</a:t>
            </a:fld>
            <a:endParaRPr lang="en-GB"/>
          </a:p>
        </p:txBody>
      </p:sp>
      <p:sp>
        <p:nvSpPr>
          <p:cNvPr id="2" name="Rectangle 1">
            <a:extLst>
              <a:ext uri="{FF2B5EF4-FFF2-40B4-BE49-F238E27FC236}">
                <a16:creationId xmlns:a16="http://schemas.microsoft.com/office/drawing/2014/main" id="{896A864D-4BE1-2C4D-D937-A61EFDB09C8D}"/>
              </a:ext>
            </a:extLst>
          </p:cNvPr>
          <p:cNvSpPr/>
          <p:nvPr/>
        </p:nvSpPr>
        <p:spPr>
          <a:xfrm>
            <a:off x="17011650" y="0"/>
            <a:ext cx="6057900"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00" dirty="0">
              <a:solidFill>
                <a:schemeClr val="tx2"/>
              </a:solidFill>
            </a:endParaRPr>
          </a:p>
        </p:txBody>
      </p:sp>
      <p:pic>
        <p:nvPicPr>
          <p:cNvPr id="5" name="Image 4" descr="Une image contenant Police, Graphique, logo, conception&#10;&#10;Description générée automatiquement">
            <a:extLst>
              <a:ext uri="{FF2B5EF4-FFF2-40B4-BE49-F238E27FC236}">
                <a16:creationId xmlns:a16="http://schemas.microsoft.com/office/drawing/2014/main" id="{E3B95FD2-44D0-2AA1-0986-BFE4999E4415}"/>
              </a:ext>
            </a:extLst>
          </p:cNvPr>
          <p:cNvPicPr>
            <a:picLocks noChangeAspect="1"/>
          </p:cNvPicPr>
          <p:nvPr/>
        </p:nvPicPr>
        <p:blipFill>
          <a:blip r:embed="rId2"/>
          <a:stretch>
            <a:fillRect/>
          </a:stretch>
        </p:blipFill>
        <p:spPr>
          <a:xfrm>
            <a:off x="18924801" y="288971"/>
            <a:ext cx="2231597" cy="1347047"/>
          </a:xfrm>
          <a:prstGeom prst="rect">
            <a:avLst/>
          </a:prstGeom>
        </p:spPr>
      </p:pic>
      <p:sp>
        <p:nvSpPr>
          <p:cNvPr id="9" name="Title 4">
            <a:extLst>
              <a:ext uri="{FF2B5EF4-FFF2-40B4-BE49-F238E27FC236}">
                <a16:creationId xmlns:a16="http://schemas.microsoft.com/office/drawing/2014/main" id="{6870DC7D-D4AD-0B86-6A6F-F6AF01C4D6D8}"/>
              </a:ext>
            </a:extLst>
          </p:cNvPr>
          <p:cNvSpPr txBox="1">
            <a:spLocks/>
          </p:cNvSpPr>
          <p:nvPr/>
        </p:nvSpPr>
        <p:spPr>
          <a:xfrm>
            <a:off x="1055935" y="1774179"/>
            <a:ext cx="15698784" cy="820739"/>
          </a:xfrm>
          <a:prstGeom prst="rect">
            <a:avLst/>
          </a:prstGeom>
        </p:spPr>
        <p:txBody>
          <a:bodyPr vert="horz" wrap="square" lIns="0" tIns="0" rIns="0" bIns="0" rtlCol="0" anchor="ctr" anchorCtr="0">
            <a:normAutofit/>
          </a:bodyPr>
          <a:lstStyle>
            <a:lvl1pPr algn="l" defTabSz="1828709" rtl="0" eaLnBrk="1" latinLnBrk="0" hangingPunct="1">
              <a:lnSpc>
                <a:spcPct val="100000"/>
              </a:lnSpc>
              <a:spcBef>
                <a:spcPct val="0"/>
              </a:spcBef>
              <a:buNone/>
              <a:defRPr sz="5200" b="1" i="0" kern="1200" spc="-30" baseline="0">
                <a:solidFill>
                  <a:schemeClr val="tx1"/>
                </a:solidFill>
                <a:latin typeface="Helvetica Now Text" panose="020B0504030202020204" pitchFamily="34" charset="77"/>
                <a:ea typeface="+mj-ea"/>
                <a:cs typeface="+mj-cs"/>
              </a:defRPr>
            </a:lvl1pPr>
          </a:lstStyle>
          <a:p>
            <a:r>
              <a:rPr lang="en-US" sz="3200" b="0" dirty="0" err="1"/>
              <a:t>Synthèse</a:t>
            </a:r>
            <a:r>
              <a:rPr lang="en-US" sz="3200" b="0" dirty="0"/>
              <a:t> des </a:t>
            </a:r>
            <a:r>
              <a:rPr lang="en-US" sz="3200" b="0" dirty="0" err="1"/>
              <a:t>garanties</a:t>
            </a:r>
            <a:r>
              <a:rPr lang="en-US" sz="3200" b="0" dirty="0"/>
              <a:t> </a:t>
            </a:r>
            <a:r>
              <a:rPr lang="en-US" sz="3200" b="0" dirty="0" err="1"/>
              <a:t>principales</a:t>
            </a:r>
            <a:r>
              <a:rPr lang="en-US" sz="3200" b="0" dirty="0"/>
              <a:t> pour </a:t>
            </a:r>
            <a:r>
              <a:rPr lang="en-US" sz="3200" b="0" dirty="0" err="1"/>
              <a:t>vos</a:t>
            </a:r>
            <a:r>
              <a:rPr lang="en-US" sz="3200" b="0" dirty="0"/>
              <a:t> </a:t>
            </a:r>
            <a:r>
              <a:rPr lang="en-US" sz="3200" b="0" dirty="0" err="1"/>
              <a:t>poids-lourds</a:t>
            </a:r>
            <a:endParaRPr lang="en-US" sz="3200" b="0" dirty="0"/>
          </a:p>
        </p:txBody>
      </p:sp>
      <p:sp>
        <p:nvSpPr>
          <p:cNvPr id="10" name="Title 4">
            <a:extLst>
              <a:ext uri="{FF2B5EF4-FFF2-40B4-BE49-F238E27FC236}">
                <a16:creationId xmlns:a16="http://schemas.microsoft.com/office/drawing/2014/main" id="{41D62661-EF05-8458-8B05-13BD3627077C}"/>
              </a:ext>
            </a:extLst>
          </p:cNvPr>
          <p:cNvSpPr txBox="1">
            <a:spLocks/>
          </p:cNvSpPr>
          <p:nvPr/>
        </p:nvSpPr>
        <p:spPr>
          <a:xfrm>
            <a:off x="17011650" y="2453015"/>
            <a:ext cx="6057900" cy="9815185"/>
          </a:xfrm>
          <a:prstGeom prst="rect">
            <a:avLst/>
          </a:prstGeom>
        </p:spPr>
        <p:txBody>
          <a:bodyPr vert="horz" wrap="square" lIns="180000" tIns="180000" rIns="180000" bIns="180000" rtlCol="0" anchor="t" anchorCtr="0">
            <a:normAutofit/>
          </a:bodyPr>
          <a:lstStyle>
            <a:lvl1pPr algn="l" defTabSz="1828709" rtl="0" eaLnBrk="1" latinLnBrk="0" hangingPunct="1">
              <a:lnSpc>
                <a:spcPct val="100000"/>
              </a:lnSpc>
              <a:spcBef>
                <a:spcPct val="0"/>
              </a:spcBef>
              <a:buNone/>
              <a:defRPr sz="5200" b="1" i="0" kern="1200" spc="-30" baseline="0">
                <a:solidFill>
                  <a:schemeClr val="tx1"/>
                </a:solidFill>
                <a:latin typeface="Helvetica Now Text" panose="020B0504030202020204" pitchFamily="34" charset="77"/>
                <a:ea typeface="+mj-ea"/>
                <a:cs typeface="+mj-cs"/>
              </a:defRPr>
            </a:lvl1pPr>
          </a:lstStyle>
          <a:p>
            <a:r>
              <a:rPr lang="en-US" sz="2400" dirty="0">
                <a:solidFill>
                  <a:schemeClr val="bg1"/>
                </a:solidFill>
              </a:rPr>
              <a:t>Les </a:t>
            </a:r>
            <a:r>
              <a:rPr lang="en-US" sz="2400" dirty="0" err="1">
                <a:solidFill>
                  <a:schemeClr val="bg1"/>
                </a:solidFill>
              </a:rPr>
              <a:t>avantages</a:t>
            </a:r>
            <a:r>
              <a:rPr lang="en-US" sz="2400" dirty="0">
                <a:solidFill>
                  <a:schemeClr val="bg1"/>
                </a:solidFill>
              </a:rPr>
              <a:t> de </a:t>
            </a:r>
            <a:r>
              <a:rPr lang="en-US" sz="2400" dirty="0" err="1">
                <a:solidFill>
                  <a:schemeClr val="bg1"/>
                </a:solidFill>
              </a:rPr>
              <a:t>notre</a:t>
            </a:r>
            <a:r>
              <a:rPr lang="en-US" sz="2400" dirty="0">
                <a:solidFill>
                  <a:schemeClr val="bg1"/>
                </a:solidFill>
              </a:rPr>
              <a:t> </a:t>
            </a:r>
            <a:r>
              <a:rPr lang="en-US" sz="2400" dirty="0" err="1">
                <a:solidFill>
                  <a:schemeClr val="bg1"/>
                </a:solidFill>
              </a:rPr>
              <a:t>offre</a:t>
            </a:r>
            <a:r>
              <a:rPr lang="en-US" sz="2400" dirty="0">
                <a:solidFill>
                  <a:schemeClr val="bg1"/>
                </a:solidFill>
              </a:rPr>
              <a:t>:</a:t>
            </a:r>
          </a:p>
          <a:p>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rPr>
              <a:t>La </a:t>
            </a:r>
            <a:r>
              <a:rPr lang="en-US" sz="2400" dirty="0" err="1">
                <a:solidFill>
                  <a:schemeClr val="bg1"/>
                </a:solidFill>
              </a:rPr>
              <a:t>garantie</a:t>
            </a:r>
            <a:r>
              <a:rPr lang="en-US" sz="2400" dirty="0">
                <a:solidFill>
                  <a:schemeClr val="bg1"/>
                </a:solidFill>
              </a:rPr>
              <a:t> “</a:t>
            </a:r>
            <a:r>
              <a:rPr lang="en-US" sz="2400" dirty="0" err="1">
                <a:solidFill>
                  <a:schemeClr val="bg1"/>
                </a:solidFill>
              </a:rPr>
              <a:t>Dommages</a:t>
            </a:r>
            <a:r>
              <a:rPr lang="en-US" sz="2400" dirty="0">
                <a:solidFill>
                  <a:schemeClr val="bg1"/>
                </a:solidFill>
              </a:rPr>
              <a:t> </a:t>
            </a:r>
            <a:r>
              <a:rPr lang="en-US" sz="2400" dirty="0" err="1">
                <a:solidFill>
                  <a:schemeClr val="bg1"/>
                </a:solidFill>
              </a:rPr>
              <a:t>tous</a:t>
            </a:r>
            <a:r>
              <a:rPr lang="en-US" sz="2400" dirty="0">
                <a:solidFill>
                  <a:schemeClr val="bg1"/>
                </a:solidFill>
              </a:rPr>
              <a:t> accidents” </a:t>
            </a:r>
            <a:r>
              <a:rPr lang="en-US" sz="2400" dirty="0" err="1">
                <a:solidFill>
                  <a:schemeClr val="bg1"/>
                </a:solidFill>
              </a:rPr>
              <a:t>est</a:t>
            </a:r>
            <a:r>
              <a:rPr lang="en-US" sz="2400" dirty="0">
                <a:solidFill>
                  <a:schemeClr val="bg1"/>
                </a:solidFill>
              </a:rPr>
              <a:t> </a:t>
            </a:r>
            <a:r>
              <a:rPr lang="en-US" sz="2400" dirty="0" err="1">
                <a:solidFill>
                  <a:schemeClr val="bg1"/>
                </a:solidFill>
              </a:rPr>
              <a:t>étendue</a:t>
            </a:r>
            <a:r>
              <a:rPr lang="en-US" sz="2400" dirty="0">
                <a:solidFill>
                  <a:schemeClr val="bg1"/>
                </a:solidFill>
              </a:rPr>
              <a:t> aux </a:t>
            </a:r>
            <a:r>
              <a:rPr lang="en-US" sz="2400" dirty="0" err="1">
                <a:solidFill>
                  <a:schemeClr val="bg1"/>
                </a:solidFill>
              </a:rPr>
              <a:t>dommages</a:t>
            </a:r>
            <a:r>
              <a:rPr lang="en-US" sz="2400" dirty="0">
                <a:solidFill>
                  <a:schemeClr val="bg1"/>
                </a:solidFill>
              </a:rPr>
              <a:t> </a:t>
            </a:r>
            <a:r>
              <a:rPr lang="en-US" sz="2400" dirty="0" err="1">
                <a:solidFill>
                  <a:schemeClr val="bg1"/>
                </a:solidFill>
              </a:rPr>
              <a:t>causés</a:t>
            </a:r>
            <a:r>
              <a:rPr lang="en-US" sz="2400" dirty="0">
                <a:solidFill>
                  <a:schemeClr val="bg1"/>
                </a:solidFill>
              </a:rPr>
              <a:t> par </a:t>
            </a:r>
            <a:r>
              <a:rPr lang="en-US" sz="2400" dirty="0" err="1">
                <a:solidFill>
                  <a:schemeClr val="bg1"/>
                </a:solidFill>
              </a:rPr>
              <a:t>l’action</a:t>
            </a:r>
            <a:r>
              <a:rPr lang="en-US" sz="2400" dirty="0">
                <a:solidFill>
                  <a:schemeClr val="bg1"/>
                </a:solidFill>
              </a:rPr>
              <a:t> des rongeurs au bloc </a:t>
            </a:r>
            <a:r>
              <a:rPr lang="en-US" sz="2400" dirty="0" err="1">
                <a:solidFill>
                  <a:schemeClr val="bg1"/>
                </a:solidFill>
              </a:rPr>
              <a:t>moteur</a:t>
            </a:r>
            <a:r>
              <a:rPr lang="en-US" sz="2400" dirty="0">
                <a:solidFill>
                  <a:schemeClr val="bg1"/>
                </a:solidFill>
              </a:rPr>
              <a:t> du </a:t>
            </a:r>
            <a:r>
              <a:rPr lang="en-US" sz="2400" dirty="0" err="1">
                <a:solidFill>
                  <a:schemeClr val="bg1"/>
                </a:solidFill>
              </a:rPr>
              <a:t>véhicule</a:t>
            </a:r>
            <a:r>
              <a:rPr lang="en-US" sz="2400" dirty="0">
                <a:solidFill>
                  <a:schemeClr val="bg1"/>
                </a:solidFill>
              </a:rPr>
              <a:t> dans la </a:t>
            </a:r>
            <a:r>
              <a:rPr lang="en-US" sz="2400" dirty="0" err="1">
                <a:solidFill>
                  <a:schemeClr val="bg1"/>
                </a:solidFill>
              </a:rPr>
              <a:t>limite</a:t>
            </a:r>
            <a:r>
              <a:rPr lang="en-US" sz="2400" dirty="0">
                <a:solidFill>
                  <a:schemeClr val="bg1"/>
                </a:solidFill>
              </a:rPr>
              <a:t> d’un plafond </a:t>
            </a:r>
            <a:r>
              <a:rPr lang="en-US" sz="2400" dirty="0" err="1">
                <a:solidFill>
                  <a:schemeClr val="bg1"/>
                </a:solidFill>
              </a:rPr>
              <a:t>annuel</a:t>
            </a:r>
            <a:r>
              <a:rPr lang="en-US" sz="2400" dirty="0">
                <a:solidFill>
                  <a:schemeClr val="bg1"/>
                </a:solidFill>
              </a:rPr>
              <a:t> de 15 000 €.</a:t>
            </a:r>
          </a:p>
          <a:p>
            <a:pPr marL="342900" indent="-342900">
              <a:buFont typeface="Arial" panose="020B0604020202020204" pitchFamily="34" charset="0"/>
              <a:buChar char="•"/>
            </a:pPr>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rPr>
              <a:t>Les </a:t>
            </a:r>
            <a:r>
              <a:rPr lang="en-US" sz="2400" dirty="0" err="1">
                <a:solidFill>
                  <a:schemeClr val="bg1"/>
                </a:solidFill>
              </a:rPr>
              <a:t>garanties</a:t>
            </a:r>
            <a:r>
              <a:rPr lang="en-US" sz="2400" dirty="0">
                <a:solidFill>
                  <a:schemeClr val="bg1"/>
                </a:solidFill>
              </a:rPr>
              <a:t> du </a:t>
            </a:r>
            <a:r>
              <a:rPr lang="en-US" sz="2400" dirty="0" err="1">
                <a:solidFill>
                  <a:schemeClr val="bg1"/>
                </a:solidFill>
              </a:rPr>
              <a:t>véhicule</a:t>
            </a:r>
            <a:r>
              <a:rPr lang="en-US" sz="2400" dirty="0">
                <a:solidFill>
                  <a:schemeClr val="bg1"/>
                </a:solidFill>
              </a:rPr>
              <a:t> </a:t>
            </a:r>
            <a:r>
              <a:rPr lang="en-US" sz="2400" dirty="0" err="1">
                <a:solidFill>
                  <a:schemeClr val="bg1"/>
                </a:solidFill>
              </a:rPr>
              <a:t>assuré</a:t>
            </a:r>
            <a:r>
              <a:rPr lang="en-US" sz="2400" dirty="0">
                <a:solidFill>
                  <a:schemeClr val="bg1"/>
                </a:solidFill>
              </a:rPr>
              <a:t> </a:t>
            </a:r>
            <a:r>
              <a:rPr lang="en-US" sz="2400" dirty="0" err="1">
                <a:solidFill>
                  <a:schemeClr val="bg1"/>
                </a:solidFill>
              </a:rPr>
              <a:t>peuvent</a:t>
            </a:r>
            <a:r>
              <a:rPr lang="en-US" sz="2400" dirty="0">
                <a:solidFill>
                  <a:schemeClr val="bg1"/>
                </a:solidFill>
              </a:rPr>
              <a:t> </a:t>
            </a:r>
            <a:r>
              <a:rPr lang="en-US" sz="2400" dirty="0" err="1">
                <a:solidFill>
                  <a:schemeClr val="bg1"/>
                </a:solidFill>
              </a:rPr>
              <a:t>être</a:t>
            </a:r>
            <a:r>
              <a:rPr lang="en-US" sz="2400" dirty="0">
                <a:solidFill>
                  <a:schemeClr val="bg1"/>
                </a:solidFill>
              </a:rPr>
              <a:t> </a:t>
            </a:r>
            <a:r>
              <a:rPr lang="en-US" sz="2400" dirty="0" err="1">
                <a:solidFill>
                  <a:schemeClr val="bg1"/>
                </a:solidFill>
              </a:rPr>
              <a:t>reportées</a:t>
            </a:r>
            <a:r>
              <a:rPr lang="en-US" sz="2400" dirty="0">
                <a:solidFill>
                  <a:schemeClr val="bg1"/>
                </a:solidFill>
              </a:rPr>
              <a:t> sur le </a:t>
            </a:r>
            <a:r>
              <a:rPr lang="en-US" sz="2400" dirty="0" err="1">
                <a:solidFill>
                  <a:schemeClr val="bg1"/>
                </a:solidFill>
              </a:rPr>
              <a:t>véhicule</a:t>
            </a:r>
            <a:r>
              <a:rPr lang="en-US" sz="2400" dirty="0">
                <a:solidFill>
                  <a:schemeClr val="bg1"/>
                </a:solidFill>
              </a:rPr>
              <a:t> de </a:t>
            </a:r>
            <a:r>
              <a:rPr lang="en-US" sz="2400" dirty="0" err="1">
                <a:solidFill>
                  <a:schemeClr val="bg1"/>
                </a:solidFill>
              </a:rPr>
              <a:t>remplacement</a:t>
            </a:r>
            <a:r>
              <a:rPr lang="en-US" sz="2400" dirty="0">
                <a:solidFill>
                  <a:schemeClr val="bg1"/>
                </a:solidFill>
              </a:rPr>
              <a:t> en </a:t>
            </a:r>
            <a:r>
              <a:rPr lang="en-US" sz="2400" dirty="0" err="1">
                <a:solidFill>
                  <a:schemeClr val="bg1"/>
                </a:solidFill>
              </a:rPr>
              <a:t>cas</a:t>
            </a:r>
            <a:r>
              <a:rPr lang="en-US" sz="2400" dirty="0">
                <a:solidFill>
                  <a:schemeClr val="bg1"/>
                </a:solidFill>
              </a:rPr>
              <a:t> </a:t>
            </a:r>
            <a:r>
              <a:rPr lang="en-US" sz="2400" dirty="0" err="1">
                <a:solidFill>
                  <a:schemeClr val="bg1"/>
                </a:solidFill>
              </a:rPr>
              <a:t>d’immobilisation</a:t>
            </a:r>
            <a:r>
              <a:rPr lang="en-US" sz="2400" dirty="0">
                <a:solidFill>
                  <a:schemeClr val="bg1"/>
                </a:solidFill>
              </a:rPr>
              <a:t> (</a:t>
            </a:r>
            <a:r>
              <a:rPr lang="en-US" sz="2400" dirty="0" err="1">
                <a:solidFill>
                  <a:schemeClr val="bg1"/>
                </a:solidFill>
              </a:rPr>
              <a:t>entretien</a:t>
            </a:r>
            <a:r>
              <a:rPr lang="en-US" sz="2400" dirty="0">
                <a:solidFill>
                  <a:schemeClr val="bg1"/>
                </a:solidFill>
              </a:rPr>
              <a:t> </a:t>
            </a:r>
            <a:r>
              <a:rPr lang="en-US" sz="2400" dirty="0" err="1">
                <a:solidFill>
                  <a:schemeClr val="bg1"/>
                </a:solidFill>
              </a:rPr>
              <a:t>compris</a:t>
            </a:r>
            <a:r>
              <a:rPr lang="en-US" sz="2400" dirty="0">
                <a:solidFill>
                  <a:schemeClr val="bg1"/>
                </a:solidFill>
              </a:rPr>
              <a:t>)</a:t>
            </a:r>
          </a:p>
          <a:p>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highlight>
                  <a:srgbClr val="FFFF00"/>
                </a:highlight>
              </a:rPr>
              <a:t>[A REMPLIR PAR LA PERSONNE QUI REMET L’OFFRE]</a:t>
            </a:r>
          </a:p>
          <a:p>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highlight>
                  <a:srgbClr val="FFFF00"/>
                </a:highlight>
              </a:rPr>
              <a:t>[A REMPLIR PAR LA PERSONNE QUI REMET L’OFFRE]</a:t>
            </a:r>
          </a:p>
          <a:p>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highlight>
                  <a:srgbClr val="FFFF00"/>
                </a:highlight>
              </a:rPr>
              <a:t>[A REMPLIR PAR LA PERSONNE QUI REMET L’OFFRE]</a:t>
            </a:r>
          </a:p>
          <a:p>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highlight>
                  <a:srgbClr val="FFFF00"/>
                </a:highlight>
              </a:rPr>
              <a:t>[A REMPLIR PAR LA PERSONNE QUI REMET L’OFFRE]</a:t>
            </a:r>
          </a:p>
          <a:p>
            <a:endParaRPr lang="en-US" sz="2400" dirty="0">
              <a:solidFill>
                <a:schemeClr val="bg1"/>
              </a:solidFill>
            </a:endParaRPr>
          </a:p>
          <a:p>
            <a:pPr marL="342900" indent="-342900">
              <a:buFont typeface="Arial" panose="020B0604020202020204" pitchFamily="34" charset="0"/>
              <a:buChar char="•"/>
            </a:pPr>
            <a:endParaRPr lang="en-US" sz="2400" dirty="0">
              <a:solidFill>
                <a:schemeClr val="bg1"/>
              </a:solidFill>
            </a:endParaRPr>
          </a:p>
          <a:p>
            <a:endParaRPr lang="en-US" sz="2400" u="sng" dirty="0">
              <a:solidFill>
                <a:schemeClr val="bg1"/>
              </a:solidFill>
            </a:endParaRPr>
          </a:p>
          <a:p>
            <a:endParaRPr lang="en-US" sz="2400" u="sng" dirty="0">
              <a:solidFill>
                <a:schemeClr val="bg1"/>
              </a:solidFill>
            </a:endParaRPr>
          </a:p>
        </p:txBody>
      </p:sp>
      <p:graphicFrame>
        <p:nvGraphicFramePr>
          <p:cNvPr id="12" name="Tableau 11">
            <a:extLst>
              <a:ext uri="{FF2B5EF4-FFF2-40B4-BE49-F238E27FC236}">
                <a16:creationId xmlns:a16="http://schemas.microsoft.com/office/drawing/2014/main" id="{396C42D4-0671-7E03-B2F2-EDF12CE5AFAC}"/>
              </a:ext>
            </a:extLst>
          </p:cNvPr>
          <p:cNvGraphicFramePr>
            <a:graphicFrameLocks noGrp="1"/>
          </p:cNvGraphicFramePr>
          <p:nvPr>
            <p:extLst>
              <p:ext uri="{D42A27DB-BD31-4B8C-83A1-F6EECF244321}">
                <p14:modId xmlns:p14="http://schemas.microsoft.com/office/powerpoint/2010/main" val="3288865938"/>
              </p:ext>
            </p:extLst>
          </p:nvPr>
        </p:nvGraphicFramePr>
        <p:xfrm>
          <a:off x="1055935" y="2781300"/>
          <a:ext cx="15698782" cy="9476689"/>
        </p:xfrm>
        <a:graphic>
          <a:graphicData uri="http://schemas.openxmlformats.org/drawingml/2006/table">
            <a:tbl>
              <a:tblPr>
                <a:tableStyleId>{5940675A-B579-460E-94D1-54222C63F5DA}</a:tableStyleId>
              </a:tblPr>
              <a:tblGrid>
                <a:gridCol w="4754315">
                  <a:extLst>
                    <a:ext uri="{9D8B030D-6E8A-4147-A177-3AD203B41FA5}">
                      <a16:colId xmlns:a16="http://schemas.microsoft.com/office/drawing/2014/main" val="3090325564"/>
                    </a:ext>
                  </a:extLst>
                </a:gridCol>
                <a:gridCol w="6204336">
                  <a:extLst>
                    <a:ext uri="{9D8B030D-6E8A-4147-A177-3AD203B41FA5}">
                      <a16:colId xmlns:a16="http://schemas.microsoft.com/office/drawing/2014/main" val="846700169"/>
                    </a:ext>
                  </a:extLst>
                </a:gridCol>
                <a:gridCol w="4740131">
                  <a:extLst>
                    <a:ext uri="{9D8B030D-6E8A-4147-A177-3AD203B41FA5}">
                      <a16:colId xmlns:a16="http://schemas.microsoft.com/office/drawing/2014/main" val="1918352932"/>
                    </a:ext>
                  </a:extLst>
                </a:gridCol>
              </a:tblGrid>
              <a:tr h="816133">
                <a:tc>
                  <a:txBody>
                    <a:bodyPr/>
                    <a:lstStyle/>
                    <a:p>
                      <a:pPr algn="ctr">
                        <a:lnSpc>
                          <a:spcPct val="107000"/>
                        </a:lnSpc>
                        <a:spcBef>
                          <a:spcPts val="600"/>
                        </a:spcBef>
                        <a:spcAft>
                          <a:spcPts val="600"/>
                        </a:spcAft>
                      </a:pPr>
                      <a:r>
                        <a:rPr lang="fr-FR" sz="2000" b="1" kern="1200" dirty="0">
                          <a:solidFill>
                            <a:schemeClr val="bg1"/>
                          </a:solidFill>
                          <a:effectLst/>
                          <a:latin typeface="Helvetica Now Text" panose="020B0504030202020204" pitchFamily="34" charset="0"/>
                        </a:rPr>
                        <a:t>Garanties</a:t>
                      </a:r>
                      <a:endParaRPr lang="fr-FR" sz="2000" b="1" kern="1200" dirty="0">
                        <a:solidFill>
                          <a:schemeClr val="bg1"/>
                        </a:solidFill>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solidFill>
                      <a:srgbClr val="29B0C3"/>
                    </a:solidFill>
                  </a:tcPr>
                </a:tc>
                <a:tc>
                  <a:txBody>
                    <a:bodyPr/>
                    <a:lstStyle/>
                    <a:p>
                      <a:pPr algn="ctr">
                        <a:lnSpc>
                          <a:spcPct val="107000"/>
                        </a:lnSpc>
                        <a:spcBef>
                          <a:spcPts val="720"/>
                        </a:spcBef>
                        <a:spcAft>
                          <a:spcPts val="720"/>
                        </a:spcAft>
                      </a:pPr>
                      <a:r>
                        <a:rPr lang="fr-FR" sz="2000" b="1" kern="1200" dirty="0">
                          <a:solidFill>
                            <a:schemeClr val="bg1"/>
                          </a:solidFill>
                          <a:effectLst/>
                          <a:latin typeface="Helvetica Now Text" panose="020B0504030202020204" pitchFamily="34" charset="0"/>
                        </a:rPr>
                        <a:t>Limites</a:t>
                      </a:r>
                      <a:endParaRPr lang="fr-FR" sz="2000" b="1" kern="1200" dirty="0">
                        <a:solidFill>
                          <a:schemeClr val="bg1"/>
                        </a:solidFill>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solidFill>
                      <a:srgbClr val="0084BB"/>
                    </a:solidFill>
                  </a:tcPr>
                </a:tc>
                <a:tc>
                  <a:txBody>
                    <a:bodyPr/>
                    <a:lstStyle/>
                    <a:p>
                      <a:pPr algn="ctr">
                        <a:lnSpc>
                          <a:spcPct val="107000"/>
                        </a:lnSpc>
                        <a:spcBef>
                          <a:spcPts val="720"/>
                        </a:spcBef>
                        <a:spcAft>
                          <a:spcPts val="720"/>
                        </a:spcAft>
                      </a:pPr>
                      <a:r>
                        <a:rPr lang="fr-FR" sz="2000" b="1" kern="1200" dirty="0">
                          <a:solidFill>
                            <a:schemeClr val="bg1"/>
                          </a:solidFill>
                          <a:effectLst/>
                          <a:latin typeface="Helvetica Now Text" panose="020B0504030202020204" pitchFamily="34" charset="0"/>
                        </a:rPr>
                        <a:t>Franchise</a:t>
                      </a:r>
                      <a:endParaRPr lang="fr-FR" sz="2000" b="1" kern="1200" dirty="0">
                        <a:solidFill>
                          <a:schemeClr val="bg1"/>
                        </a:solidFill>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solidFill>
                      <a:srgbClr val="101E7F"/>
                    </a:solidFill>
                  </a:tcPr>
                </a:tc>
                <a:extLst>
                  <a:ext uri="{0D108BD9-81ED-4DB2-BD59-A6C34878D82A}">
                    <a16:rowId xmlns:a16="http://schemas.microsoft.com/office/drawing/2014/main" val="3909377388"/>
                  </a:ext>
                </a:extLst>
              </a:tr>
              <a:tr h="311413">
                <a:tc>
                  <a:txBody>
                    <a:bodyPr/>
                    <a:lstStyle/>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Responsabilité civile automobile </a:t>
                      </a:r>
                    </a:p>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Article 2.1 des C.G</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Dommages corporels: Illimités</a:t>
                      </a:r>
                    </a:p>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Dommages matériels et immatériels 100 000 000 €</a:t>
                      </a: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rPr>
                        <a:t>NEANT</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3900037396"/>
                  </a:ext>
                </a:extLst>
              </a:tr>
              <a:tr h="1013497">
                <a:tc>
                  <a:txBody>
                    <a:bodyPr/>
                    <a:lstStyle/>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Responsabilité Civile fonctionnement</a:t>
                      </a:r>
                    </a:p>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Article 2.2 des C.G</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p>
                      <a:pPr marL="0" marR="0" lvl="0" indent="0" algn="l" defTabSz="1828709" rtl="0" eaLnBrk="1" fontAlgn="auto" latinLnBrk="0" hangingPunct="1">
                        <a:lnSpc>
                          <a:spcPct val="107000"/>
                        </a:lnSpc>
                        <a:spcBef>
                          <a:spcPts val="0"/>
                        </a:spcBef>
                        <a:spcAft>
                          <a:spcPts val="0"/>
                        </a:spcAft>
                        <a:buClrTx/>
                        <a:buSzTx/>
                        <a:buFontTx/>
                        <a:buNone/>
                        <a:tabLst/>
                        <a:defRPr/>
                      </a:pPr>
                      <a:endParaRPr lang="fr-FR" sz="1600" b="1"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Dommages corporels : 10 000 000 € </a:t>
                      </a:r>
                    </a:p>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Dommages matériels: 1 000 000 € </a:t>
                      </a:r>
                    </a:p>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Dommages immatériels: 500 000 €</a:t>
                      </a:r>
                    </a:p>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Les limites s’entendent par véhicule et par sinistre</a:t>
                      </a:r>
                    </a:p>
                  </a:txBody>
                  <a:tcPr marL="45085" marR="45085" marT="0" marB="0" anchor="ctr"/>
                </a:tc>
                <a:tc>
                  <a:txBody>
                    <a:bodyPr/>
                    <a:lstStyle/>
                    <a:p>
                      <a:pPr>
                        <a:lnSpc>
                          <a:spcPct val="107000"/>
                        </a:lnSpc>
                        <a:spcBef>
                          <a:spcPts val="0"/>
                        </a:spcBef>
                        <a:spcAft>
                          <a:spcPts val="0"/>
                        </a:spcAft>
                      </a:pPr>
                      <a:r>
                        <a:rPr lang="fr-FR" sz="1600" dirty="0">
                          <a:effectLst/>
                          <a:latin typeface="Helvetica Now Text" panose="020B0504030202020204" pitchFamily="34" charset="0"/>
                        </a:rPr>
                        <a:t>NEANT pour les dommages corporels</a:t>
                      </a:r>
                    </a:p>
                    <a:p>
                      <a:pPr>
                        <a:lnSpc>
                          <a:spcPct val="107000"/>
                        </a:lnSpc>
                        <a:spcBef>
                          <a:spcPts val="0"/>
                        </a:spcBef>
                        <a:spcAft>
                          <a:spcPts val="0"/>
                        </a:spcAft>
                      </a:pPr>
                      <a:endParaRPr lang="fr-FR" sz="1600" dirty="0">
                        <a:effectLst/>
                        <a:latin typeface="Helvetica Now Text" panose="020B0504030202020204" pitchFamily="34" charset="0"/>
                      </a:endParaRPr>
                    </a:p>
                    <a:p>
                      <a:pPr>
                        <a:lnSpc>
                          <a:spcPct val="107000"/>
                        </a:lnSpc>
                        <a:spcBef>
                          <a:spcPts val="0"/>
                        </a:spcBef>
                        <a:spcAft>
                          <a:spcPts val="0"/>
                        </a:spcAft>
                      </a:pPr>
                      <a:r>
                        <a:rPr lang="fr-FR" sz="1600" kern="1200" dirty="0">
                          <a:effectLst/>
                          <a:latin typeface="Helvetica Now Text" panose="020B0504030202020204" pitchFamily="34" charset="0"/>
                        </a:rPr>
                        <a:t>500 EUR</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1597517480"/>
                  </a:ext>
                </a:extLst>
              </a:tr>
              <a:tr h="961180">
                <a:tc>
                  <a:txBody>
                    <a:bodyPr/>
                    <a:lstStyle/>
                    <a:p>
                      <a:pPr>
                        <a:lnSpc>
                          <a:spcPct val="107000"/>
                        </a:lnSpc>
                        <a:spcBef>
                          <a:spcPts val="0"/>
                        </a:spcBef>
                        <a:spcAft>
                          <a:spcPts val="0"/>
                        </a:spcAft>
                      </a:pPr>
                      <a:r>
                        <a:rPr lang="fr-FR" sz="1600" kern="1200" dirty="0">
                          <a:effectLst/>
                          <a:latin typeface="Helvetica Now Text" panose="020B0504030202020204" pitchFamily="34" charset="0"/>
                        </a:rPr>
                        <a:t>Défense - Recours de notre assuré </a:t>
                      </a:r>
                    </a:p>
                    <a:p>
                      <a:pPr>
                        <a:lnSpc>
                          <a:spcPct val="107000"/>
                        </a:lnSpc>
                        <a:spcBef>
                          <a:spcPts val="0"/>
                        </a:spcBef>
                        <a:spcAft>
                          <a:spcPts val="0"/>
                        </a:spcAft>
                      </a:pPr>
                      <a:r>
                        <a:rPr lang="fr-FR" sz="1600" kern="1200" dirty="0">
                          <a:effectLst/>
                          <a:latin typeface="Helvetica Now Text" panose="020B0504030202020204" pitchFamily="34" charset="0"/>
                        </a:rPr>
                        <a:t>Avance sur recours de notre assuré</a:t>
                      </a:r>
                    </a:p>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Article </a:t>
                      </a:r>
                      <a:r>
                        <a:rPr lang="fr-FR" sz="1600" b="0" kern="1200" dirty="0">
                          <a:effectLst/>
                          <a:latin typeface="Helvetica Now Text" panose="020B0504030202020204" pitchFamily="34" charset="0"/>
                        </a:rPr>
                        <a:t>2.4</a:t>
                      </a:r>
                      <a:r>
                        <a:rPr lang="fr-FR" sz="1600" b="0" kern="1200" dirty="0">
                          <a:effectLst/>
                          <a:latin typeface="Helvetica Now Text" panose="020B0504030202020204" pitchFamily="34" charset="0"/>
                          <a:cs typeface="Times New Roman" panose="02020603050405020304" pitchFamily="18" charset="0"/>
                        </a:rPr>
                        <a:t> des C.G</a:t>
                      </a:r>
                      <a:endParaRPr lang="fr-FR" sz="1600" b="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Défense : 8 000 € pour l’ensemble des frais</a:t>
                      </a:r>
                    </a:p>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Avance sur recours: 16 000 € </a:t>
                      </a: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rPr>
                        <a:t>NEANT</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4255300764"/>
                  </a:ext>
                </a:extLst>
              </a:tr>
              <a:tr h="459156">
                <a:tc>
                  <a:txBody>
                    <a:bodyPr/>
                    <a:lstStyle/>
                    <a:p>
                      <a:pPr>
                        <a:lnSpc>
                          <a:spcPct val="107000"/>
                        </a:lnSpc>
                        <a:spcBef>
                          <a:spcPts val="0"/>
                        </a:spcBef>
                        <a:spcAft>
                          <a:spcPts val="0"/>
                        </a:spcAft>
                      </a:pPr>
                      <a:r>
                        <a:rPr lang="fr-FR" sz="1600" kern="1200" dirty="0">
                          <a:effectLst/>
                          <a:latin typeface="Helvetica Now Text" panose="020B0504030202020204" pitchFamily="34" charset="0"/>
                        </a:rPr>
                        <a:t>Protection juridique Option 1</a:t>
                      </a:r>
                      <a:endParaRPr lang="fr-FR" sz="1600" b="1"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rPr>
                        <a:t>Annexe protection juridique Réf. 460004 C  </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rPr>
                        <a:t>Préjudice supérieur à 350 EUR HT</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2338965663"/>
                  </a:ext>
                </a:extLst>
              </a:tr>
              <a:tr h="311413">
                <a:tc>
                  <a:txBody>
                    <a:bodyPr/>
                    <a:lstStyle/>
                    <a:p>
                      <a:pPr>
                        <a:lnSpc>
                          <a:spcPct val="107000"/>
                        </a:lnSpc>
                        <a:spcBef>
                          <a:spcPts val="0"/>
                        </a:spcBef>
                        <a:spcAft>
                          <a:spcPts val="0"/>
                        </a:spcAft>
                      </a:pPr>
                      <a:r>
                        <a:rPr lang="fr-FR" sz="1600" kern="1200" dirty="0">
                          <a:effectLst/>
                          <a:latin typeface="Helvetica Now Text" panose="020B0504030202020204" pitchFamily="34" charset="0"/>
                        </a:rPr>
                        <a:t>Incendie, explosion, attentats, tempête, grêle</a:t>
                      </a:r>
                    </a:p>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Article 3.3 des C.G</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rowSpan="4">
                  <a:txBody>
                    <a:bodyPr/>
                    <a:lstStyle/>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Indemnisation selon la valeur conventionnelle du véhicule (si, au jour du sinistre, son âge n’excède pas 12 mois) sinon en valeur à dire d’expert. </a:t>
                      </a:r>
                    </a:p>
                  </a:txBody>
                  <a:tcPr marL="45085" marR="45085" marT="0" marB="0" anchor="ctr"/>
                </a:tc>
                <a:tc>
                  <a:txBody>
                    <a:bodyPr/>
                    <a:lstStyle/>
                    <a:p>
                      <a:pPr>
                        <a:lnSpc>
                          <a:spcPct val="107000"/>
                        </a:lnSpc>
                        <a:spcBef>
                          <a:spcPts val="0"/>
                        </a:spcBef>
                        <a:spcAft>
                          <a:spcPts val="0"/>
                        </a:spcAft>
                      </a:pPr>
                      <a:r>
                        <a:rPr lang="fr-FR" sz="1600" kern="1200" dirty="0">
                          <a:effectLst/>
                          <a:highlight>
                            <a:srgbClr val="FFFF00"/>
                          </a:highlight>
                          <a:latin typeface="Helvetica Now Text" panose="020B0504030202020204" pitchFamily="34" charset="0"/>
                        </a:rPr>
                        <a:t>[A COMPLETER]</a:t>
                      </a:r>
                      <a:endParaRPr lang="fr-FR" sz="1600" kern="1200" dirty="0">
                        <a:effectLst/>
                        <a:highlight>
                          <a:srgbClr val="FFFF00"/>
                        </a:highligh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1963399511"/>
                  </a:ext>
                </a:extLst>
              </a:tr>
              <a:tr h="311413">
                <a:tc>
                  <a:txBody>
                    <a:bodyPr/>
                    <a:lstStyle/>
                    <a:p>
                      <a:pPr>
                        <a:lnSpc>
                          <a:spcPct val="107000"/>
                        </a:lnSpc>
                        <a:spcBef>
                          <a:spcPts val="0"/>
                        </a:spcBef>
                        <a:spcAft>
                          <a:spcPts val="0"/>
                        </a:spcAft>
                      </a:pPr>
                      <a:r>
                        <a:rPr lang="fr-FR" sz="1600" kern="1200" dirty="0">
                          <a:effectLst/>
                          <a:latin typeface="Helvetica Now Text" panose="020B0504030202020204" pitchFamily="34" charset="0"/>
                        </a:rPr>
                        <a:t>Vol</a:t>
                      </a:r>
                    </a:p>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Article 3.4 des C.G</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vMerge="1">
                  <a:txBody>
                    <a:bodyPr/>
                    <a:lstStyle/>
                    <a:p>
                      <a:pPr>
                        <a:lnSpc>
                          <a:spcPct val="107000"/>
                        </a:lnSpc>
                        <a:spcBef>
                          <a:spcPts val="0"/>
                        </a:spcBef>
                        <a:spcAft>
                          <a:spcPts val="0"/>
                        </a:spcAft>
                      </a:pP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highlight>
                            <a:srgbClr val="FFFF00"/>
                          </a:highlight>
                          <a:latin typeface="Helvetica Now Text" panose="020B0504030202020204" pitchFamily="34" charset="0"/>
                        </a:rPr>
                        <a:t>[A COMPLETER]</a:t>
                      </a:r>
                      <a:endParaRPr lang="fr-FR" sz="1600" kern="1200" dirty="0">
                        <a:effectLst/>
                        <a:highlight>
                          <a:srgbClr val="FFFF00"/>
                        </a:highligh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1092604425"/>
                  </a:ext>
                </a:extLst>
              </a:tr>
              <a:tr h="659783">
                <a:tc>
                  <a:txBody>
                    <a:bodyPr/>
                    <a:lstStyle/>
                    <a:p>
                      <a:pPr>
                        <a:lnSpc>
                          <a:spcPct val="107000"/>
                        </a:lnSpc>
                        <a:spcBef>
                          <a:spcPts val="0"/>
                        </a:spcBef>
                        <a:spcAft>
                          <a:spcPts val="0"/>
                        </a:spcAft>
                      </a:pPr>
                      <a:r>
                        <a:rPr lang="fr-FR" sz="1600" kern="1200" dirty="0">
                          <a:effectLst/>
                          <a:latin typeface="Helvetica Now Text" panose="020B0504030202020204" pitchFamily="34" charset="0"/>
                        </a:rPr>
                        <a:t>Dommages tous accidents</a:t>
                      </a:r>
                    </a:p>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Article 3.1 des C.G</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vMerge="1">
                  <a:txBody>
                    <a:bodyPr/>
                    <a:lstStyle/>
                    <a:p>
                      <a:pPr marL="0" marR="0" lvl="0" indent="0" algn="l" defTabSz="1828709" rtl="0" eaLnBrk="1" fontAlgn="auto" latinLnBrk="0" hangingPunct="1">
                        <a:lnSpc>
                          <a:spcPct val="107000"/>
                        </a:lnSpc>
                        <a:spcBef>
                          <a:spcPts val="0"/>
                        </a:spcBef>
                        <a:spcAft>
                          <a:spcPts val="0"/>
                        </a:spcAft>
                        <a:buClrTx/>
                        <a:buSzTx/>
                        <a:buFontTx/>
                        <a:buNone/>
                        <a:tabLst/>
                        <a:defRPr/>
                      </a:pP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highlight>
                            <a:srgbClr val="FFFF00"/>
                          </a:highlight>
                          <a:latin typeface="Helvetica Now Text" panose="020B0504030202020204" pitchFamily="34" charset="0"/>
                        </a:rPr>
                        <a:t>[A COMPLETER]</a:t>
                      </a:r>
                      <a:endParaRPr lang="fr-FR" sz="1600" kern="1200" dirty="0">
                        <a:effectLst/>
                        <a:highlight>
                          <a:srgbClr val="FFFF00"/>
                        </a:highligh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65824722"/>
                  </a:ext>
                </a:extLst>
              </a:tr>
              <a:tr h="838200">
                <a:tc>
                  <a:txBody>
                    <a:bodyPr/>
                    <a:lstStyle/>
                    <a:p>
                      <a:pPr>
                        <a:lnSpc>
                          <a:spcPct val="107000"/>
                        </a:lnSpc>
                        <a:spcBef>
                          <a:spcPts val="0"/>
                        </a:spcBef>
                        <a:spcAft>
                          <a:spcPts val="0"/>
                        </a:spcAft>
                      </a:pPr>
                      <a:r>
                        <a:rPr lang="fr-FR" sz="1600" kern="1200" dirty="0">
                          <a:effectLst/>
                          <a:latin typeface="Helvetica Now Text" panose="020B0504030202020204" pitchFamily="34" charset="0"/>
                        </a:rPr>
                        <a:t>Catastrophes naturelles</a:t>
                      </a:r>
                    </a:p>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Article 3.6 des C.G</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vMerge="1">
                  <a:txBody>
                    <a:bodyPr/>
                    <a:lstStyle/>
                    <a:p>
                      <a:endParaRPr lang="fr-FR"/>
                    </a:p>
                  </a:txBody>
                  <a:tcPr/>
                </a:tc>
                <a:tc>
                  <a:txBody>
                    <a:bodyPr/>
                    <a:lstStyle/>
                    <a:p>
                      <a:pPr>
                        <a:lnSpc>
                          <a:spcPct val="107000"/>
                        </a:lnSpc>
                        <a:spcBef>
                          <a:spcPts val="0"/>
                        </a:spcBef>
                        <a:spcAft>
                          <a:spcPts val="0"/>
                        </a:spcAft>
                      </a:pPr>
                      <a:r>
                        <a:rPr lang="fr-FR" sz="1600" kern="1200" dirty="0">
                          <a:effectLst/>
                          <a:latin typeface="Helvetica Now Text" panose="020B0504030202020204" pitchFamily="34" charset="0"/>
                        </a:rPr>
                        <a:t>Montant fixé par les Pouvoirs Publics</a:t>
                      </a:r>
                      <a:endParaRPr lang="fr-FR" sz="1600" kern="1200" dirty="0">
                        <a:effectLst/>
                        <a:highlight>
                          <a:srgbClr val="FFFF00"/>
                        </a:highligh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3089451957"/>
                  </a:ext>
                </a:extLst>
              </a:tr>
              <a:tr h="1273321">
                <a:tc>
                  <a:txBody>
                    <a:bodyPr/>
                    <a:lstStyle/>
                    <a:p>
                      <a:pPr>
                        <a:lnSpc>
                          <a:spcPct val="107000"/>
                        </a:lnSpc>
                        <a:spcBef>
                          <a:spcPts val="0"/>
                        </a:spcBef>
                        <a:spcAft>
                          <a:spcPts val="0"/>
                        </a:spcAft>
                      </a:pPr>
                      <a:r>
                        <a:rPr lang="fr-FR" sz="1600" kern="1200" dirty="0">
                          <a:effectLst/>
                          <a:latin typeface="Helvetica Now Text" panose="020B0504030202020204" pitchFamily="34" charset="0"/>
                        </a:rPr>
                        <a:t>Effets et objets personnels (Article 3.8 des C.G)</a:t>
                      </a:r>
                    </a:p>
                    <a:p>
                      <a:pPr>
                        <a:lnSpc>
                          <a:spcPct val="107000"/>
                        </a:lnSpc>
                        <a:spcBef>
                          <a:spcPts val="0"/>
                        </a:spcBef>
                        <a:spcAft>
                          <a:spcPts val="0"/>
                        </a:spcAft>
                      </a:pPr>
                      <a:r>
                        <a:rPr lang="fr-FR" sz="1600" kern="1200" dirty="0">
                          <a:effectLst/>
                          <a:latin typeface="Helvetica Now Text" panose="020B0504030202020204" pitchFamily="34" charset="0"/>
                        </a:rPr>
                        <a:t>Appareils radio et assimilés (Article 3.9 des C.G)</a:t>
                      </a:r>
                    </a:p>
                    <a:p>
                      <a:pPr>
                        <a:lnSpc>
                          <a:spcPct val="107000"/>
                        </a:lnSpc>
                        <a:spcBef>
                          <a:spcPts val="0"/>
                        </a:spcBef>
                        <a:spcAft>
                          <a:spcPts val="0"/>
                        </a:spcAft>
                      </a:pPr>
                      <a:r>
                        <a:rPr lang="fr-FR" sz="1600" kern="1200" dirty="0">
                          <a:effectLst/>
                          <a:latin typeface="Helvetica Now Text" panose="020B0504030202020204" pitchFamily="34" charset="0"/>
                        </a:rPr>
                        <a:t>Marchandises transportées pour son propre compte (Article 3.10 des C.G)</a:t>
                      </a:r>
                      <a:endParaRPr lang="fr-FR" sz="1600" b="1"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highlight>
                            <a:srgbClr val="FFFF00"/>
                          </a:highlight>
                          <a:latin typeface="Helvetica Now Text" panose="020B0504030202020204" pitchFamily="34" charset="0"/>
                        </a:rPr>
                        <a:t>[A COMPLETER]</a:t>
                      </a:r>
                      <a:endParaRPr lang="fr-FR" sz="1600" kern="1200" dirty="0">
                        <a:effectLst/>
                        <a:highlight>
                          <a:srgbClr val="FFFF00"/>
                        </a:highligh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highlight>
                            <a:srgbClr val="FFFF00"/>
                          </a:highlight>
                          <a:latin typeface="Helvetica Now Text" panose="020B0504030202020204" pitchFamily="34" charset="0"/>
                        </a:rPr>
                        <a:t>[A COMPLETER]</a:t>
                      </a:r>
                      <a:endParaRPr lang="fr-FR" sz="1600" kern="1200" dirty="0">
                        <a:effectLst/>
                        <a:highlight>
                          <a:srgbClr val="FFFF00"/>
                        </a:highligh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4167276475"/>
                  </a:ext>
                </a:extLst>
              </a:tr>
              <a:tr h="311413">
                <a:tc>
                  <a:txBody>
                    <a:bodyPr/>
                    <a:lstStyle/>
                    <a:p>
                      <a:pPr>
                        <a:lnSpc>
                          <a:spcPct val="107000"/>
                        </a:lnSpc>
                        <a:spcBef>
                          <a:spcPts val="0"/>
                        </a:spcBef>
                        <a:spcAft>
                          <a:spcPts val="0"/>
                        </a:spcAft>
                      </a:pPr>
                      <a:r>
                        <a:rPr lang="fr-FR" sz="1600" kern="1200" dirty="0">
                          <a:effectLst/>
                          <a:latin typeface="Helvetica Now Text" panose="020B0504030202020204" pitchFamily="34" charset="0"/>
                        </a:rPr>
                        <a:t>Bris de glaces</a:t>
                      </a:r>
                    </a:p>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Article 3.5 des C.G</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A concurrence de la valeur de remplacement</a:t>
                      </a:r>
                    </a:p>
                  </a:txBody>
                  <a:tcPr marL="45085" marR="45085" marT="0" marB="0" anchor="ctr"/>
                </a:tc>
                <a:tc>
                  <a:txBody>
                    <a:bodyPr/>
                    <a:lstStyle/>
                    <a:p>
                      <a:pPr>
                        <a:lnSpc>
                          <a:spcPct val="107000"/>
                        </a:lnSpc>
                        <a:spcBef>
                          <a:spcPts val="0"/>
                        </a:spcBef>
                        <a:spcAft>
                          <a:spcPts val="0"/>
                        </a:spcAft>
                      </a:pPr>
                      <a:r>
                        <a:rPr lang="fr-FR" sz="1600" kern="1200" dirty="0">
                          <a:effectLst/>
                          <a:highlight>
                            <a:srgbClr val="FFFF00"/>
                          </a:highlight>
                          <a:latin typeface="Helvetica Now Text" panose="020B0504030202020204" pitchFamily="34" charset="0"/>
                        </a:rPr>
                        <a:t>[A COMPLETER]</a:t>
                      </a:r>
                      <a:endParaRPr lang="fr-FR" sz="1600" kern="1200" dirty="0">
                        <a:effectLst/>
                        <a:highlight>
                          <a:srgbClr val="FFFF00"/>
                        </a:highligh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4067749176"/>
                  </a:ext>
                </a:extLst>
              </a:tr>
              <a:tr h="742652">
                <a:tc>
                  <a:txBody>
                    <a:bodyPr/>
                    <a:lstStyle/>
                    <a:p>
                      <a:pPr>
                        <a:lnSpc>
                          <a:spcPct val="107000"/>
                        </a:lnSpc>
                        <a:spcBef>
                          <a:spcPts val="0"/>
                        </a:spcBef>
                        <a:spcAft>
                          <a:spcPts val="0"/>
                        </a:spcAft>
                      </a:pPr>
                      <a:r>
                        <a:rPr lang="fr-FR" sz="1600" kern="1200" dirty="0">
                          <a:effectLst/>
                          <a:latin typeface="Helvetica Now Text" panose="020B0504030202020204" pitchFamily="34" charset="0"/>
                        </a:rPr>
                        <a:t>Pertes Financières</a:t>
                      </a:r>
                    </a:p>
                    <a:p>
                      <a:pPr>
                        <a:lnSpc>
                          <a:spcPct val="107000"/>
                        </a:lnSpc>
                        <a:spcBef>
                          <a:spcPts val="0"/>
                        </a:spcBef>
                        <a:spcAft>
                          <a:spcPts val="0"/>
                        </a:spcAft>
                      </a:pPr>
                      <a:r>
                        <a:rPr lang="fr-FR" sz="1600" kern="1200" dirty="0">
                          <a:effectLst/>
                          <a:latin typeface="Helvetica Now Text" panose="020B0504030202020204" pitchFamily="34" charset="0"/>
                        </a:rPr>
                        <a:t>Si crédit, crédit-bail, LLD ou LOA</a:t>
                      </a:r>
                      <a:endParaRPr lang="fr-FR" sz="1600" b="1"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a:effectLst/>
                          <a:latin typeface="Helvetica Now Text" panose="020B0504030202020204" pitchFamily="34" charset="0"/>
                        </a:rPr>
                        <a:t>Article 5.2</a:t>
                      </a:r>
                      <a:endParaRPr lang="fr-FR" sz="1600" kern="120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rPr>
                        <a:t>Pas de franchise spécifique</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2491057588"/>
                  </a:ext>
                </a:extLst>
              </a:tr>
              <a:tr h="311413">
                <a:tc>
                  <a:txBody>
                    <a:bodyPr/>
                    <a:lstStyle/>
                    <a:p>
                      <a:pPr>
                        <a:lnSpc>
                          <a:spcPct val="107000"/>
                        </a:lnSpc>
                        <a:spcBef>
                          <a:spcPts val="0"/>
                        </a:spcBef>
                        <a:spcAft>
                          <a:spcPts val="0"/>
                        </a:spcAft>
                      </a:pPr>
                      <a:r>
                        <a:rPr lang="fr-FR" sz="1600" kern="1200">
                          <a:effectLst/>
                          <a:latin typeface="Helvetica Now Text" panose="020B0504030202020204" pitchFamily="34" charset="0"/>
                        </a:rPr>
                        <a:t>Sécurité du conducteur</a:t>
                      </a:r>
                      <a:endParaRPr lang="fr-FR" sz="1600" b="1" kern="120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rPr>
                        <a:t>Article 5.1.</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highlight>
                            <a:srgbClr val="FFFF00"/>
                          </a:highlight>
                          <a:latin typeface="Helvetica Now Text" panose="020B0504030202020204" pitchFamily="34" charset="0"/>
                        </a:rPr>
                        <a:t>[A COMPLETER]</a:t>
                      </a:r>
                      <a:endParaRPr lang="fr-FR" sz="1600" kern="1200" dirty="0">
                        <a:effectLst/>
                        <a:highlight>
                          <a:srgbClr val="FFFF00"/>
                        </a:highligh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2126773539"/>
                  </a:ext>
                </a:extLst>
              </a:tr>
              <a:tr h="311413">
                <a:tc>
                  <a:txBody>
                    <a:bodyPr/>
                    <a:lstStyle/>
                    <a:p>
                      <a:pPr>
                        <a:lnSpc>
                          <a:spcPct val="107000"/>
                        </a:lnSpc>
                        <a:spcBef>
                          <a:spcPts val="0"/>
                        </a:spcBef>
                        <a:spcAft>
                          <a:spcPts val="0"/>
                        </a:spcAft>
                      </a:pPr>
                      <a:r>
                        <a:rPr lang="fr-FR" sz="1600" kern="1200">
                          <a:effectLst/>
                          <a:latin typeface="Helvetica Now Text" panose="020B0504030202020204" pitchFamily="34" charset="0"/>
                        </a:rPr>
                        <a:t>Dépannage, Remorquage</a:t>
                      </a:r>
                      <a:endParaRPr lang="fr-FR" sz="1600" b="1" kern="120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rPr>
                        <a:t>Article 4.2</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rPr>
                        <a:t>NEANT</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2508139687"/>
                  </a:ext>
                </a:extLst>
              </a:tr>
            </a:tbl>
          </a:graphicData>
        </a:graphic>
      </p:graphicFrame>
    </p:spTree>
    <p:extLst>
      <p:ext uri="{BB962C8B-B14F-4D97-AF65-F5344CB8AC3E}">
        <p14:creationId xmlns:p14="http://schemas.microsoft.com/office/powerpoint/2010/main" val="2542212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3AF0C2D6-179C-66AE-C972-3875ED6E88E0}"/>
              </a:ext>
            </a:extLst>
          </p:cNvPr>
          <p:cNvSpPr>
            <a:spLocks noGrp="1"/>
          </p:cNvSpPr>
          <p:nvPr>
            <p:ph type="title"/>
          </p:nvPr>
        </p:nvSpPr>
        <p:spPr>
          <a:xfrm>
            <a:off x="1055935" y="962495"/>
            <a:ext cx="15698784" cy="820739"/>
          </a:xfrm>
        </p:spPr>
        <p:txBody>
          <a:bodyPr wrap="square" anchor="b">
            <a:normAutofit/>
          </a:bodyPr>
          <a:lstStyle/>
          <a:p>
            <a:r>
              <a:rPr lang="en-US" dirty="0"/>
              <a:t>Notre proposition de couverture Flotte Automobile</a:t>
            </a:r>
          </a:p>
        </p:txBody>
      </p:sp>
      <p:sp>
        <p:nvSpPr>
          <p:cNvPr id="11" name="Slide Number Placeholder 2">
            <a:extLst>
              <a:ext uri="{FF2B5EF4-FFF2-40B4-BE49-F238E27FC236}">
                <a16:creationId xmlns:a16="http://schemas.microsoft.com/office/drawing/2014/main" id="{9031B415-D8C2-4F53-4CE8-78BE81E9397B}"/>
              </a:ext>
            </a:extLst>
          </p:cNvPr>
          <p:cNvSpPr>
            <a:spLocks noGrp="1"/>
          </p:cNvSpPr>
          <p:nvPr>
            <p:ph type="sldNum" sz="quarter" idx="4"/>
          </p:nvPr>
        </p:nvSpPr>
        <p:spPr>
          <a:xfrm>
            <a:off x="22557967" y="11952000"/>
            <a:ext cx="768515" cy="730251"/>
          </a:xfrm>
        </p:spPr>
        <p:txBody>
          <a:bodyPr wrap="none" anchor="b">
            <a:normAutofit/>
          </a:bodyPr>
          <a:lstStyle/>
          <a:p>
            <a:pPr>
              <a:spcAft>
                <a:spcPts val="600"/>
              </a:spcAft>
            </a:pPr>
            <a:fld id="{91D568E7-61F5-D04E-995D-81EF41C01A2A}" type="slidenum">
              <a:rPr lang="en-GB" smtClean="0"/>
              <a:pPr>
                <a:spcAft>
                  <a:spcPts val="600"/>
                </a:spcAft>
              </a:pPr>
              <a:t>6</a:t>
            </a:fld>
            <a:endParaRPr lang="en-GB"/>
          </a:p>
        </p:txBody>
      </p:sp>
      <p:sp>
        <p:nvSpPr>
          <p:cNvPr id="2" name="Rectangle 1">
            <a:extLst>
              <a:ext uri="{FF2B5EF4-FFF2-40B4-BE49-F238E27FC236}">
                <a16:creationId xmlns:a16="http://schemas.microsoft.com/office/drawing/2014/main" id="{896A864D-4BE1-2C4D-D937-A61EFDB09C8D}"/>
              </a:ext>
            </a:extLst>
          </p:cNvPr>
          <p:cNvSpPr/>
          <p:nvPr/>
        </p:nvSpPr>
        <p:spPr>
          <a:xfrm>
            <a:off x="17011650" y="0"/>
            <a:ext cx="6057900"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00" dirty="0">
              <a:solidFill>
                <a:schemeClr val="tx2"/>
              </a:solidFill>
            </a:endParaRPr>
          </a:p>
        </p:txBody>
      </p:sp>
      <p:pic>
        <p:nvPicPr>
          <p:cNvPr id="5" name="Image 4" descr="Une image contenant Police, Graphique, logo, conception&#10;&#10;Description générée automatiquement">
            <a:extLst>
              <a:ext uri="{FF2B5EF4-FFF2-40B4-BE49-F238E27FC236}">
                <a16:creationId xmlns:a16="http://schemas.microsoft.com/office/drawing/2014/main" id="{E3B95FD2-44D0-2AA1-0986-BFE4999E4415}"/>
              </a:ext>
            </a:extLst>
          </p:cNvPr>
          <p:cNvPicPr>
            <a:picLocks noChangeAspect="1"/>
          </p:cNvPicPr>
          <p:nvPr/>
        </p:nvPicPr>
        <p:blipFill>
          <a:blip r:embed="rId2"/>
          <a:stretch>
            <a:fillRect/>
          </a:stretch>
        </p:blipFill>
        <p:spPr>
          <a:xfrm>
            <a:off x="18924801" y="288971"/>
            <a:ext cx="2231597" cy="1347047"/>
          </a:xfrm>
          <a:prstGeom prst="rect">
            <a:avLst/>
          </a:prstGeom>
        </p:spPr>
      </p:pic>
      <p:sp>
        <p:nvSpPr>
          <p:cNvPr id="9" name="Title 4">
            <a:extLst>
              <a:ext uri="{FF2B5EF4-FFF2-40B4-BE49-F238E27FC236}">
                <a16:creationId xmlns:a16="http://schemas.microsoft.com/office/drawing/2014/main" id="{6870DC7D-D4AD-0B86-6A6F-F6AF01C4D6D8}"/>
              </a:ext>
            </a:extLst>
          </p:cNvPr>
          <p:cNvSpPr txBox="1">
            <a:spLocks/>
          </p:cNvSpPr>
          <p:nvPr/>
        </p:nvSpPr>
        <p:spPr>
          <a:xfrm>
            <a:off x="1055935" y="1774179"/>
            <a:ext cx="15698784" cy="820739"/>
          </a:xfrm>
          <a:prstGeom prst="rect">
            <a:avLst/>
          </a:prstGeom>
        </p:spPr>
        <p:txBody>
          <a:bodyPr vert="horz" wrap="square" lIns="0" tIns="0" rIns="0" bIns="0" rtlCol="0" anchor="ctr" anchorCtr="0">
            <a:normAutofit/>
          </a:bodyPr>
          <a:lstStyle>
            <a:lvl1pPr algn="l" defTabSz="1828709" rtl="0" eaLnBrk="1" latinLnBrk="0" hangingPunct="1">
              <a:lnSpc>
                <a:spcPct val="100000"/>
              </a:lnSpc>
              <a:spcBef>
                <a:spcPct val="0"/>
              </a:spcBef>
              <a:buNone/>
              <a:defRPr sz="5200" b="1" i="0" kern="1200" spc="-30" baseline="0">
                <a:solidFill>
                  <a:schemeClr val="tx1"/>
                </a:solidFill>
                <a:latin typeface="Helvetica Now Text" panose="020B0504030202020204" pitchFamily="34" charset="77"/>
                <a:ea typeface="+mj-ea"/>
                <a:cs typeface="+mj-cs"/>
              </a:defRPr>
            </a:lvl1pPr>
          </a:lstStyle>
          <a:p>
            <a:r>
              <a:rPr lang="en-US" sz="3200" b="0" dirty="0" err="1"/>
              <a:t>Synthèse</a:t>
            </a:r>
            <a:r>
              <a:rPr lang="en-US" sz="3200" b="0" dirty="0"/>
              <a:t> des </a:t>
            </a:r>
            <a:r>
              <a:rPr lang="en-US" sz="3200" b="0" dirty="0" err="1"/>
              <a:t>garanties</a:t>
            </a:r>
            <a:r>
              <a:rPr lang="en-US" sz="3200" b="0" dirty="0"/>
              <a:t> </a:t>
            </a:r>
            <a:r>
              <a:rPr lang="en-US" sz="3200" b="0" dirty="0" err="1"/>
              <a:t>principales</a:t>
            </a:r>
            <a:r>
              <a:rPr lang="en-US" sz="3200" b="0" dirty="0"/>
              <a:t> pour </a:t>
            </a:r>
            <a:r>
              <a:rPr lang="en-US" sz="3200" b="0" dirty="0" err="1"/>
              <a:t>vos</a:t>
            </a:r>
            <a:r>
              <a:rPr lang="en-US" sz="3200" b="0" dirty="0"/>
              <a:t> </a:t>
            </a:r>
            <a:r>
              <a:rPr lang="en-US" sz="3200" b="0" dirty="0" err="1"/>
              <a:t>remorques</a:t>
            </a:r>
            <a:r>
              <a:rPr lang="en-US" sz="3200" b="0" dirty="0"/>
              <a:t>/semi-</a:t>
            </a:r>
            <a:r>
              <a:rPr lang="en-US" sz="3200" b="0" dirty="0" err="1"/>
              <a:t>remorques</a:t>
            </a:r>
            <a:endParaRPr lang="en-US" sz="3200" b="0" dirty="0"/>
          </a:p>
        </p:txBody>
      </p:sp>
      <p:sp>
        <p:nvSpPr>
          <p:cNvPr id="10" name="Title 4">
            <a:extLst>
              <a:ext uri="{FF2B5EF4-FFF2-40B4-BE49-F238E27FC236}">
                <a16:creationId xmlns:a16="http://schemas.microsoft.com/office/drawing/2014/main" id="{41D62661-EF05-8458-8B05-13BD3627077C}"/>
              </a:ext>
            </a:extLst>
          </p:cNvPr>
          <p:cNvSpPr txBox="1">
            <a:spLocks/>
          </p:cNvSpPr>
          <p:nvPr/>
        </p:nvSpPr>
        <p:spPr>
          <a:xfrm>
            <a:off x="17011650" y="2453015"/>
            <a:ext cx="6057900" cy="9815185"/>
          </a:xfrm>
          <a:prstGeom prst="rect">
            <a:avLst/>
          </a:prstGeom>
        </p:spPr>
        <p:txBody>
          <a:bodyPr vert="horz" wrap="square" lIns="180000" tIns="180000" rIns="180000" bIns="180000" rtlCol="0" anchor="t" anchorCtr="0">
            <a:normAutofit/>
          </a:bodyPr>
          <a:lstStyle>
            <a:lvl1pPr algn="l" defTabSz="1828709" rtl="0" eaLnBrk="1" latinLnBrk="0" hangingPunct="1">
              <a:lnSpc>
                <a:spcPct val="100000"/>
              </a:lnSpc>
              <a:spcBef>
                <a:spcPct val="0"/>
              </a:spcBef>
              <a:buNone/>
              <a:defRPr sz="5200" b="1" i="0" kern="1200" spc="-30" baseline="0">
                <a:solidFill>
                  <a:schemeClr val="tx1"/>
                </a:solidFill>
                <a:latin typeface="Helvetica Now Text" panose="020B0504030202020204" pitchFamily="34" charset="77"/>
                <a:ea typeface="+mj-ea"/>
                <a:cs typeface="+mj-cs"/>
              </a:defRPr>
            </a:lvl1pPr>
          </a:lstStyle>
          <a:p>
            <a:r>
              <a:rPr lang="en-US" sz="2400" dirty="0">
                <a:solidFill>
                  <a:schemeClr val="bg1"/>
                </a:solidFill>
              </a:rPr>
              <a:t>Les </a:t>
            </a:r>
            <a:r>
              <a:rPr lang="en-US" sz="2400" dirty="0" err="1">
                <a:solidFill>
                  <a:schemeClr val="bg1"/>
                </a:solidFill>
              </a:rPr>
              <a:t>avantages</a:t>
            </a:r>
            <a:r>
              <a:rPr lang="en-US" sz="2400" dirty="0">
                <a:solidFill>
                  <a:schemeClr val="bg1"/>
                </a:solidFill>
              </a:rPr>
              <a:t> de </a:t>
            </a:r>
            <a:r>
              <a:rPr lang="en-US" sz="2400" dirty="0" err="1">
                <a:solidFill>
                  <a:schemeClr val="bg1"/>
                </a:solidFill>
              </a:rPr>
              <a:t>notre</a:t>
            </a:r>
            <a:r>
              <a:rPr lang="en-US" sz="2400" dirty="0">
                <a:solidFill>
                  <a:schemeClr val="bg1"/>
                </a:solidFill>
              </a:rPr>
              <a:t> </a:t>
            </a:r>
            <a:r>
              <a:rPr lang="en-US" sz="2400" dirty="0" err="1">
                <a:solidFill>
                  <a:schemeClr val="bg1"/>
                </a:solidFill>
              </a:rPr>
              <a:t>offre</a:t>
            </a:r>
            <a:r>
              <a:rPr lang="en-US" sz="2400" dirty="0">
                <a:solidFill>
                  <a:schemeClr val="bg1"/>
                </a:solidFill>
              </a:rPr>
              <a:t>:</a:t>
            </a:r>
          </a:p>
          <a:p>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rPr>
              <a:t>La </a:t>
            </a:r>
            <a:r>
              <a:rPr lang="en-US" sz="2400" dirty="0" err="1">
                <a:solidFill>
                  <a:schemeClr val="bg1"/>
                </a:solidFill>
              </a:rPr>
              <a:t>garantie</a:t>
            </a:r>
            <a:r>
              <a:rPr lang="en-US" sz="2400" dirty="0">
                <a:solidFill>
                  <a:schemeClr val="bg1"/>
                </a:solidFill>
              </a:rPr>
              <a:t> “</a:t>
            </a:r>
            <a:r>
              <a:rPr lang="en-US" sz="2400" dirty="0" err="1">
                <a:solidFill>
                  <a:schemeClr val="bg1"/>
                </a:solidFill>
              </a:rPr>
              <a:t>Dommages</a:t>
            </a:r>
            <a:r>
              <a:rPr lang="en-US" sz="2400" dirty="0">
                <a:solidFill>
                  <a:schemeClr val="bg1"/>
                </a:solidFill>
              </a:rPr>
              <a:t> </a:t>
            </a:r>
            <a:r>
              <a:rPr lang="en-US" sz="2400" dirty="0" err="1">
                <a:solidFill>
                  <a:schemeClr val="bg1"/>
                </a:solidFill>
              </a:rPr>
              <a:t>tous</a:t>
            </a:r>
            <a:r>
              <a:rPr lang="en-US" sz="2400" dirty="0">
                <a:solidFill>
                  <a:schemeClr val="bg1"/>
                </a:solidFill>
              </a:rPr>
              <a:t> accidents” </a:t>
            </a:r>
            <a:r>
              <a:rPr lang="en-US" sz="2400" dirty="0" err="1">
                <a:solidFill>
                  <a:schemeClr val="bg1"/>
                </a:solidFill>
              </a:rPr>
              <a:t>est</a:t>
            </a:r>
            <a:r>
              <a:rPr lang="en-US" sz="2400" dirty="0">
                <a:solidFill>
                  <a:schemeClr val="bg1"/>
                </a:solidFill>
              </a:rPr>
              <a:t> </a:t>
            </a:r>
            <a:r>
              <a:rPr lang="en-US" sz="2400" dirty="0" err="1">
                <a:solidFill>
                  <a:schemeClr val="bg1"/>
                </a:solidFill>
              </a:rPr>
              <a:t>étendue</a:t>
            </a:r>
            <a:r>
              <a:rPr lang="en-US" sz="2400" dirty="0">
                <a:solidFill>
                  <a:schemeClr val="bg1"/>
                </a:solidFill>
              </a:rPr>
              <a:t> aux </a:t>
            </a:r>
            <a:r>
              <a:rPr lang="en-US" sz="2400" dirty="0" err="1">
                <a:solidFill>
                  <a:schemeClr val="bg1"/>
                </a:solidFill>
              </a:rPr>
              <a:t>dommages</a:t>
            </a:r>
            <a:r>
              <a:rPr lang="en-US" sz="2400" dirty="0">
                <a:solidFill>
                  <a:schemeClr val="bg1"/>
                </a:solidFill>
              </a:rPr>
              <a:t> </a:t>
            </a:r>
            <a:r>
              <a:rPr lang="en-US" sz="2400" dirty="0" err="1">
                <a:solidFill>
                  <a:schemeClr val="bg1"/>
                </a:solidFill>
              </a:rPr>
              <a:t>causés</a:t>
            </a:r>
            <a:r>
              <a:rPr lang="en-US" sz="2400" dirty="0">
                <a:solidFill>
                  <a:schemeClr val="bg1"/>
                </a:solidFill>
              </a:rPr>
              <a:t> par </a:t>
            </a:r>
            <a:r>
              <a:rPr lang="en-US" sz="2400" dirty="0" err="1">
                <a:solidFill>
                  <a:schemeClr val="bg1"/>
                </a:solidFill>
              </a:rPr>
              <a:t>l’action</a:t>
            </a:r>
            <a:r>
              <a:rPr lang="en-US" sz="2400" dirty="0">
                <a:solidFill>
                  <a:schemeClr val="bg1"/>
                </a:solidFill>
              </a:rPr>
              <a:t> des rongeurs au bloc </a:t>
            </a:r>
            <a:r>
              <a:rPr lang="en-US" sz="2400" dirty="0" err="1">
                <a:solidFill>
                  <a:schemeClr val="bg1"/>
                </a:solidFill>
              </a:rPr>
              <a:t>moteur</a:t>
            </a:r>
            <a:r>
              <a:rPr lang="en-US" sz="2400" dirty="0">
                <a:solidFill>
                  <a:schemeClr val="bg1"/>
                </a:solidFill>
              </a:rPr>
              <a:t> du </a:t>
            </a:r>
            <a:r>
              <a:rPr lang="en-US" sz="2400" dirty="0" err="1">
                <a:solidFill>
                  <a:schemeClr val="bg1"/>
                </a:solidFill>
              </a:rPr>
              <a:t>véhicule</a:t>
            </a:r>
            <a:r>
              <a:rPr lang="en-US" sz="2400" dirty="0">
                <a:solidFill>
                  <a:schemeClr val="bg1"/>
                </a:solidFill>
              </a:rPr>
              <a:t> dans la </a:t>
            </a:r>
            <a:r>
              <a:rPr lang="en-US" sz="2400" dirty="0" err="1">
                <a:solidFill>
                  <a:schemeClr val="bg1"/>
                </a:solidFill>
              </a:rPr>
              <a:t>limite</a:t>
            </a:r>
            <a:r>
              <a:rPr lang="en-US" sz="2400" dirty="0">
                <a:solidFill>
                  <a:schemeClr val="bg1"/>
                </a:solidFill>
              </a:rPr>
              <a:t> d’un plafond </a:t>
            </a:r>
            <a:r>
              <a:rPr lang="en-US" sz="2400" dirty="0" err="1">
                <a:solidFill>
                  <a:schemeClr val="bg1"/>
                </a:solidFill>
              </a:rPr>
              <a:t>annuel</a:t>
            </a:r>
            <a:r>
              <a:rPr lang="en-US" sz="2400" dirty="0">
                <a:solidFill>
                  <a:schemeClr val="bg1"/>
                </a:solidFill>
              </a:rPr>
              <a:t> de 15 000 €.</a:t>
            </a:r>
          </a:p>
          <a:p>
            <a:pPr marL="342900" indent="-342900">
              <a:buFont typeface="Arial" panose="020B0604020202020204" pitchFamily="34" charset="0"/>
              <a:buChar char="•"/>
            </a:pPr>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rPr>
              <a:t>Les </a:t>
            </a:r>
            <a:r>
              <a:rPr lang="en-US" sz="2400" dirty="0" err="1">
                <a:solidFill>
                  <a:schemeClr val="bg1"/>
                </a:solidFill>
              </a:rPr>
              <a:t>garanties</a:t>
            </a:r>
            <a:r>
              <a:rPr lang="en-US" sz="2400" dirty="0">
                <a:solidFill>
                  <a:schemeClr val="bg1"/>
                </a:solidFill>
              </a:rPr>
              <a:t> du </a:t>
            </a:r>
            <a:r>
              <a:rPr lang="en-US" sz="2400" dirty="0" err="1">
                <a:solidFill>
                  <a:schemeClr val="bg1"/>
                </a:solidFill>
              </a:rPr>
              <a:t>véhicule</a:t>
            </a:r>
            <a:r>
              <a:rPr lang="en-US" sz="2400" dirty="0">
                <a:solidFill>
                  <a:schemeClr val="bg1"/>
                </a:solidFill>
              </a:rPr>
              <a:t> </a:t>
            </a:r>
            <a:r>
              <a:rPr lang="en-US" sz="2400" dirty="0" err="1">
                <a:solidFill>
                  <a:schemeClr val="bg1"/>
                </a:solidFill>
              </a:rPr>
              <a:t>assuré</a:t>
            </a:r>
            <a:r>
              <a:rPr lang="en-US" sz="2400" dirty="0">
                <a:solidFill>
                  <a:schemeClr val="bg1"/>
                </a:solidFill>
              </a:rPr>
              <a:t> </a:t>
            </a:r>
            <a:r>
              <a:rPr lang="en-US" sz="2400" dirty="0" err="1">
                <a:solidFill>
                  <a:schemeClr val="bg1"/>
                </a:solidFill>
              </a:rPr>
              <a:t>peuvent</a:t>
            </a:r>
            <a:r>
              <a:rPr lang="en-US" sz="2400" dirty="0">
                <a:solidFill>
                  <a:schemeClr val="bg1"/>
                </a:solidFill>
              </a:rPr>
              <a:t> </a:t>
            </a:r>
            <a:r>
              <a:rPr lang="en-US" sz="2400" dirty="0" err="1">
                <a:solidFill>
                  <a:schemeClr val="bg1"/>
                </a:solidFill>
              </a:rPr>
              <a:t>être</a:t>
            </a:r>
            <a:r>
              <a:rPr lang="en-US" sz="2400" dirty="0">
                <a:solidFill>
                  <a:schemeClr val="bg1"/>
                </a:solidFill>
              </a:rPr>
              <a:t> </a:t>
            </a:r>
            <a:r>
              <a:rPr lang="en-US" sz="2400" dirty="0" err="1">
                <a:solidFill>
                  <a:schemeClr val="bg1"/>
                </a:solidFill>
              </a:rPr>
              <a:t>reportées</a:t>
            </a:r>
            <a:r>
              <a:rPr lang="en-US" sz="2400" dirty="0">
                <a:solidFill>
                  <a:schemeClr val="bg1"/>
                </a:solidFill>
              </a:rPr>
              <a:t> sur le </a:t>
            </a:r>
            <a:r>
              <a:rPr lang="en-US" sz="2400" dirty="0" err="1">
                <a:solidFill>
                  <a:schemeClr val="bg1"/>
                </a:solidFill>
              </a:rPr>
              <a:t>véhicule</a:t>
            </a:r>
            <a:r>
              <a:rPr lang="en-US" sz="2400" dirty="0">
                <a:solidFill>
                  <a:schemeClr val="bg1"/>
                </a:solidFill>
              </a:rPr>
              <a:t> de </a:t>
            </a:r>
            <a:r>
              <a:rPr lang="en-US" sz="2400" dirty="0" err="1">
                <a:solidFill>
                  <a:schemeClr val="bg1"/>
                </a:solidFill>
              </a:rPr>
              <a:t>remplacement</a:t>
            </a:r>
            <a:r>
              <a:rPr lang="en-US" sz="2400" dirty="0">
                <a:solidFill>
                  <a:schemeClr val="bg1"/>
                </a:solidFill>
              </a:rPr>
              <a:t> en </a:t>
            </a:r>
            <a:r>
              <a:rPr lang="en-US" sz="2400" dirty="0" err="1">
                <a:solidFill>
                  <a:schemeClr val="bg1"/>
                </a:solidFill>
              </a:rPr>
              <a:t>cas</a:t>
            </a:r>
            <a:r>
              <a:rPr lang="en-US" sz="2400" dirty="0">
                <a:solidFill>
                  <a:schemeClr val="bg1"/>
                </a:solidFill>
              </a:rPr>
              <a:t> </a:t>
            </a:r>
            <a:r>
              <a:rPr lang="en-US" sz="2400" dirty="0" err="1">
                <a:solidFill>
                  <a:schemeClr val="bg1"/>
                </a:solidFill>
              </a:rPr>
              <a:t>d’immobilisation</a:t>
            </a:r>
            <a:r>
              <a:rPr lang="en-US" sz="2400" dirty="0">
                <a:solidFill>
                  <a:schemeClr val="bg1"/>
                </a:solidFill>
              </a:rPr>
              <a:t> (</a:t>
            </a:r>
            <a:r>
              <a:rPr lang="en-US" sz="2400" dirty="0" err="1">
                <a:solidFill>
                  <a:schemeClr val="bg1"/>
                </a:solidFill>
              </a:rPr>
              <a:t>entretien</a:t>
            </a:r>
            <a:r>
              <a:rPr lang="en-US" sz="2400" dirty="0">
                <a:solidFill>
                  <a:schemeClr val="bg1"/>
                </a:solidFill>
              </a:rPr>
              <a:t> </a:t>
            </a:r>
            <a:r>
              <a:rPr lang="en-US" sz="2400" dirty="0" err="1">
                <a:solidFill>
                  <a:schemeClr val="bg1"/>
                </a:solidFill>
              </a:rPr>
              <a:t>compris</a:t>
            </a:r>
            <a:r>
              <a:rPr lang="en-US" sz="2400" dirty="0">
                <a:solidFill>
                  <a:schemeClr val="bg1"/>
                </a:solidFill>
              </a:rPr>
              <a:t>)</a:t>
            </a:r>
          </a:p>
          <a:p>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highlight>
                  <a:srgbClr val="FFFF00"/>
                </a:highlight>
              </a:rPr>
              <a:t>[A REMPLIR PAR LA PERSONNE QUI REMET L’OFFRE]</a:t>
            </a:r>
          </a:p>
          <a:p>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highlight>
                  <a:srgbClr val="FFFF00"/>
                </a:highlight>
              </a:rPr>
              <a:t>[A REMPLIR PAR LA PERSONNE QUI REMET L’OFFRE]</a:t>
            </a:r>
          </a:p>
          <a:p>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highlight>
                  <a:srgbClr val="FFFF00"/>
                </a:highlight>
              </a:rPr>
              <a:t>[A REMPLIR PAR LA PERSONNE QUI REMET L’OFFRE]</a:t>
            </a:r>
          </a:p>
          <a:p>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highlight>
                  <a:srgbClr val="FFFF00"/>
                </a:highlight>
              </a:rPr>
              <a:t>[A REMPLIR PAR LA PERSONNE QUI REMET L’OFFRE]</a:t>
            </a:r>
          </a:p>
          <a:p>
            <a:endParaRPr lang="en-US" sz="2400" dirty="0">
              <a:solidFill>
                <a:schemeClr val="bg1"/>
              </a:solidFill>
            </a:endParaRPr>
          </a:p>
          <a:p>
            <a:pPr marL="342900" indent="-342900">
              <a:buFont typeface="Arial" panose="020B0604020202020204" pitchFamily="34" charset="0"/>
              <a:buChar char="•"/>
            </a:pPr>
            <a:endParaRPr lang="en-US" sz="2400" dirty="0">
              <a:solidFill>
                <a:schemeClr val="bg1"/>
              </a:solidFill>
            </a:endParaRPr>
          </a:p>
          <a:p>
            <a:endParaRPr lang="en-US" sz="2400" u="sng" dirty="0">
              <a:solidFill>
                <a:schemeClr val="bg1"/>
              </a:solidFill>
            </a:endParaRPr>
          </a:p>
          <a:p>
            <a:endParaRPr lang="en-US" sz="2400" u="sng" dirty="0">
              <a:solidFill>
                <a:schemeClr val="bg1"/>
              </a:solidFill>
            </a:endParaRPr>
          </a:p>
        </p:txBody>
      </p:sp>
      <p:graphicFrame>
        <p:nvGraphicFramePr>
          <p:cNvPr id="12" name="Tableau 11">
            <a:extLst>
              <a:ext uri="{FF2B5EF4-FFF2-40B4-BE49-F238E27FC236}">
                <a16:creationId xmlns:a16="http://schemas.microsoft.com/office/drawing/2014/main" id="{396C42D4-0671-7E03-B2F2-EDF12CE5AFAC}"/>
              </a:ext>
            </a:extLst>
          </p:cNvPr>
          <p:cNvGraphicFramePr>
            <a:graphicFrameLocks noGrp="1"/>
          </p:cNvGraphicFramePr>
          <p:nvPr>
            <p:extLst>
              <p:ext uri="{D42A27DB-BD31-4B8C-83A1-F6EECF244321}">
                <p14:modId xmlns:p14="http://schemas.microsoft.com/office/powerpoint/2010/main" val="3887803390"/>
              </p:ext>
            </p:extLst>
          </p:nvPr>
        </p:nvGraphicFramePr>
        <p:xfrm>
          <a:off x="1055935" y="2781300"/>
          <a:ext cx="15698782" cy="9476689"/>
        </p:xfrm>
        <a:graphic>
          <a:graphicData uri="http://schemas.openxmlformats.org/drawingml/2006/table">
            <a:tbl>
              <a:tblPr>
                <a:tableStyleId>{5940675A-B579-460E-94D1-54222C63F5DA}</a:tableStyleId>
              </a:tblPr>
              <a:tblGrid>
                <a:gridCol w="4754315">
                  <a:extLst>
                    <a:ext uri="{9D8B030D-6E8A-4147-A177-3AD203B41FA5}">
                      <a16:colId xmlns:a16="http://schemas.microsoft.com/office/drawing/2014/main" val="3090325564"/>
                    </a:ext>
                  </a:extLst>
                </a:gridCol>
                <a:gridCol w="6204336">
                  <a:extLst>
                    <a:ext uri="{9D8B030D-6E8A-4147-A177-3AD203B41FA5}">
                      <a16:colId xmlns:a16="http://schemas.microsoft.com/office/drawing/2014/main" val="846700169"/>
                    </a:ext>
                  </a:extLst>
                </a:gridCol>
                <a:gridCol w="4740131">
                  <a:extLst>
                    <a:ext uri="{9D8B030D-6E8A-4147-A177-3AD203B41FA5}">
                      <a16:colId xmlns:a16="http://schemas.microsoft.com/office/drawing/2014/main" val="1918352932"/>
                    </a:ext>
                  </a:extLst>
                </a:gridCol>
              </a:tblGrid>
              <a:tr h="816133">
                <a:tc>
                  <a:txBody>
                    <a:bodyPr/>
                    <a:lstStyle/>
                    <a:p>
                      <a:pPr algn="ctr">
                        <a:lnSpc>
                          <a:spcPct val="107000"/>
                        </a:lnSpc>
                        <a:spcBef>
                          <a:spcPts val="600"/>
                        </a:spcBef>
                        <a:spcAft>
                          <a:spcPts val="600"/>
                        </a:spcAft>
                      </a:pPr>
                      <a:r>
                        <a:rPr lang="fr-FR" sz="2000" b="1" kern="1200" dirty="0">
                          <a:solidFill>
                            <a:schemeClr val="bg1"/>
                          </a:solidFill>
                          <a:effectLst/>
                          <a:latin typeface="Helvetica Now Text" panose="020B0504030202020204" pitchFamily="34" charset="0"/>
                        </a:rPr>
                        <a:t>Garanties</a:t>
                      </a:r>
                      <a:endParaRPr lang="fr-FR" sz="2000" b="1" kern="1200" dirty="0">
                        <a:solidFill>
                          <a:schemeClr val="bg1"/>
                        </a:solidFill>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solidFill>
                      <a:srgbClr val="29B0C3"/>
                    </a:solidFill>
                  </a:tcPr>
                </a:tc>
                <a:tc>
                  <a:txBody>
                    <a:bodyPr/>
                    <a:lstStyle/>
                    <a:p>
                      <a:pPr algn="ctr">
                        <a:lnSpc>
                          <a:spcPct val="107000"/>
                        </a:lnSpc>
                        <a:spcBef>
                          <a:spcPts val="720"/>
                        </a:spcBef>
                        <a:spcAft>
                          <a:spcPts val="720"/>
                        </a:spcAft>
                      </a:pPr>
                      <a:r>
                        <a:rPr lang="fr-FR" sz="2000" b="1" kern="1200" dirty="0">
                          <a:solidFill>
                            <a:schemeClr val="bg1"/>
                          </a:solidFill>
                          <a:effectLst/>
                          <a:latin typeface="Helvetica Now Text" panose="020B0504030202020204" pitchFamily="34" charset="0"/>
                        </a:rPr>
                        <a:t>Limites</a:t>
                      </a:r>
                      <a:endParaRPr lang="fr-FR" sz="2000" b="1" kern="1200" dirty="0">
                        <a:solidFill>
                          <a:schemeClr val="bg1"/>
                        </a:solidFill>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solidFill>
                      <a:srgbClr val="0084BB"/>
                    </a:solidFill>
                  </a:tcPr>
                </a:tc>
                <a:tc>
                  <a:txBody>
                    <a:bodyPr/>
                    <a:lstStyle/>
                    <a:p>
                      <a:pPr algn="ctr">
                        <a:lnSpc>
                          <a:spcPct val="107000"/>
                        </a:lnSpc>
                        <a:spcBef>
                          <a:spcPts val="720"/>
                        </a:spcBef>
                        <a:spcAft>
                          <a:spcPts val="720"/>
                        </a:spcAft>
                      </a:pPr>
                      <a:r>
                        <a:rPr lang="fr-FR" sz="2000" b="1" kern="1200" dirty="0">
                          <a:solidFill>
                            <a:schemeClr val="bg1"/>
                          </a:solidFill>
                          <a:effectLst/>
                          <a:latin typeface="Helvetica Now Text" panose="020B0504030202020204" pitchFamily="34" charset="0"/>
                        </a:rPr>
                        <a:t>Franchise</a:t>
                      </a:r>
                      <a:endParaRPr lang="fr-FR" sz="2000" b="1" kern="1200" dirty="0">
                        <a:solidFill>
                          <a:schemeClr val="bg1"/>
                        </a:solidFill>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solidFill>
                      <a:srgbClr val="101E7F"/>
                    </a:solidFill>
                  </a:tcPr>
                </a:tc>
                <a:extLst>
                  <a:ext uri="{0D108BD9-81ED-4DB2-BD59-A6C34878D82A}">
                    <a16:rowId xmlns:a16="http://schemas.microsoft.com/office/drawing/2014/main" val="3909377388"/>
                  </a:ext>
                </a:extLst>
              </a:tr>
              <a:tr h="311413">
                <a:tc>
                  <a:txBody>
                    <a:bodyPr/>
                    <a:lstStyle/>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Responsabilité civile automobile </a:t>
                      </a:r>
                    </a:p>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Article 2.1 des C.G</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Dommages corporels: Illimités</a:t>
                      </a:r>
                    </a:p>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Dommages matériels et immatériels 100 000 000 €</a:t>
                      </a: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rPr>
                        <a:t>NEANT</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3900037396"/>
                  </a:ext>
                </a:extLst>
              </a:tr>
              <a:tr h="1013497">
                <a:tc>
                  <a:txBody>
                    <a:bodyPr/>
                    <a:lstStyle/>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Responsabilité Civile fonctionnement</a:t>
                      </a:r>
                    </a:p>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Article 2.2 des C.G</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p>
                      <a:pPr marL="0" marR="0" lvl="0" indent="0" algn="l" defTabSz="1828709" rtl="0" eaLnBrk="1" fontAlgn="auto" latinLnBrk="0" hangingPunct="1">
                        <a:lnSpc>
                          <a:spcPct val="107000"/>
                        </a:lnSpc>
                        <a:spcBef>
                          <a:spcPts val="0"/>
                        </a:spcBef>
                        <a:spcAft>
                          <a:spcPts val="0"/>
                        </a:spcAft>
                        <a:buClrTx/>
                        <a:buSzTx/>
                        <a:buFontTx/>
                        <a:buNone/>
                        <a:tabLst/>
                        <a:defRPr/>
                      </a:pPr>
                      <a:endParaRPr lang="fr-FR" sz="1600" b="1"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Dommages corporels : 10 000 000 € </a:t>
                      </a:r>
                    </a:p>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Dommages matériels: 1 000 000 € </a:t>
                      </a:r>
                    </a:p>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Dommages immatériels: 500 000 €</a:t>
                      </a:r>
                    </a:p>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Les limites s’entendent par véhicule et par sinistre</a:t>
                      </a:r>
                    </a:p>
                  </a:txBody>
                  <a:tcPr marL="45085" marR="45085" marT="0" marB="0" anchor="ctr"/>
                </a:tc>
                <a:tc>
                  <a:txBody>
                    <a:bodyPr/>
                    <a:lstStyle/>
                    <a:p>
                      <a:pPr>
                        <a:lnSpc>
                          <a:spcPct val="107000"/>
                        </a:lnSpc>
                        <a:spcBef>
                          <a:spcPts val="0"/>
                        </a:spcBef>
                        <a:spcAft>
                          <a:spcPts val="0"/>
                        </a:spcAft>
                      </a:pPr>
                      <a:r>
                        <a:rPr lang="fr-FR" sz="1600" dirty="0">
                          <a:effectLst/>
                          <a:latin typeface="Helvetica Now Text" panose="020B0504030202020204" pitchFamily="34" charset="0"/>
                        </a:rPr>
                        <a:t>NEANT pour les dommages corporels</a:t>
                      </a:r>
                    </a:p>
                    <a:p>
                      <a:pPr>
                        <a:lnSpc>
                          <a:spcPct val="107000"/>
                        </a:lnSpc>
                        <a:spcBef>
                          <a:spcPts val="0"/>
                        </a:spcBef>
                        <a:spcAft>
                          <a:spcPts val="0"/>
                        </a:spcAft>
                      </a:pPr>
                      <a:endParaRPr lang="fr-FR" sz="1600" dirty="0">
                        <a:effectLst/>
                        <a:latin typeface="Helvetica Now Text" panose="020B0504030202020204" pitchFamily="34" charset="0"/>
                      </a:endParaRPr>
                    </a:p>
                    <a:p>
                      <a:pPr>
                        <a:lnSpc>
                          <a:spcPct val="107000"/>
                        </a:lnSpc>
                        <a:spcBef>
                          <a:spcPts val="0"/>
                        </a:spcBef>
                        <a:spcAft>
                          <a:spcPts val="0"/>
                        </a:spcAft>
                      </a:pPr>
                      <a:r>
                        <a:rPr lang="fr-FR" sz="1600" kern="1200" dirty="0">
                          <a:effectLst/>
                          <a:latin typeface="Helvetica Now Text" panose="020B0504030202020204" pitchFamily="34" charset="0"/>
                        </a:rPr>
                        <a:t>500 EUR</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1597517480"/>
                  </a:ext>
                </a:extLst>
              </a:tr>
              <a:tr h="961180">
                <a:tc>
                  <a:txBody>
                    <a:bodyPr/>
                    <a:lstStyle/>
                    <a:p>
                      <a:pPr>
                        <a:lnSpc>
                          <a:spcPct val="107000"/>
                        </a:lnSpc>
                        <a:spcBef>
                          <a:spcPts val="0"/>
                        </a:spcBef>
                        <a:spcAft>
                          <a:spcPts val="0"/>
                        </a:spcAft>
                      </a:pPr>
                      <a:r>
                        <a:rPr lang="fr-FR" sz="1600" kern="1200" dirty="0">
                          <a:effectLst/>
                          <a:latin typeface="Helvetica Now Text" panose="020B0504030202020204" pitchFamily="34" charset="0"/>
                        </a:rPr>
                        <a:t>Défense - Recours de notre assuré </a:t>
                      </a:r>
                    </a:p>
                    <a:p>
                      <a:pPr>
                        <a:lnSpc>
                          <a:spcPct val="107000"/>
                        </a:lnSpc>
                        <a:spcBef>
                          <a:spcPts val="0"/>
                        </a:spcBef>
                        <a:spcAft>
                          <a:spcPts val="0"/>
                        </a:spcAft>
                      </a:pPr>
                      <a:r>
                        <a:rPr lang="fr-FR" sz="1600" kern="1200" dirty="0">
                          <a:effectLst/>
                          <a:latin typeface="Helvetica Now Text" panose="020B0504030202020204" pitchFamily="34" charset="0"/>
                        </a:rPr>
                        <a:t>Avance sur recours de notre assuré</a:t>
                      </a:r>
                    </a:p>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Article </a:t>
                      </a:r>
                      <a:r>
                        <a:rPr lang="fr-FR" sz="1600" b="0" kern="1200" dirty="0">
                          <a:effectLst/>
                          <a:latin typeface="Helvetica Now Text" panose="020B0504030202020204" pitchFamily="34" charset="0"/>
                        </a:rPr>
                        <a:t>2.4</a:t>
                      </a:r>
                      <a:r>
                        <a:rPr lang="fr-FR" sz="1600" b="0" kern="1200" dirty="0">
                          <a:effectLst/>
                          <a:latin typeface="Helvetica Now Text" panose="020B0504030202020204" pitchFamily="34" charset="0"/>
                          <a:cs typeface="Times New Roman" panose="02020603050405020304" pitchFamily="18" charset="0"/>
                        </a:rPr>
                        <a:t> des C.G</a:t>
                      </a:r>
                      <a:endParaRPr lang="fr-FR" sz="1600" b="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Défense : 8 000 € pour l’ensemble des frais</a:t>
                      </a:r>
                    </a:p>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Avance sur recours: 16 000 € </a:t>
                      </a: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rPr>
                        <a:t>NEANT</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4255300764"/>
                  </a:ext>
                </a:extLst>
              </a:tr>
              <a:tr h="459156">
                <a:tc>
                  <a:txBody>
                    <a:bodyPr/>
                    <a:lstStyle/>
                    <a:p>
                      <a:pPr>
                        <a:lnSpc>
                          <a:spcPct val="107000"/>
                        </a:lnSpc>
                        <a:spcBef>
                          <a:spcPts val="0"/>
                        </a:spcBef>
                        <a:spcAft>
                          <a:spcPts val="0"/>
                        </a:spcAft>
                      </a:pPr>
                      <a:r>
                        <a:rPr lang="fr-FR" sz="1600" kern="1200" dirty="0">
                          <a:effectLst/>
                          <a:latin typeface="Helvetica Now Text" panose="020B0504030202020204" pitchFamily="34" charset="0"/>
                        </a:rPr>
                        <a:t>Protection juridique Option 1</a:t>
                      </a:r>
                      <a:endParaRPr lang="fr-FR" sz="1600" b="1"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rPr>
                        <a:t>Annexe protection juridique Réf. 460004 C  </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rPr>
                        <a:t>Préjudice supérieur à 350 EUR HT</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2338965663"/>
                  </a:ext>
                </a:extLst>
              </a:tr>
              <a:tr h="311413">
                <a:tc>
                  <a:txBody>
                    <a:bodyPr/>
                    <a:lstStyle/>
                    <a:p>
                      <a:pPr>
                        <a:lnSpc>
                          <a:spcPct val="107000"/>
                        </a:lnSpc>
                        <a:spcBef>
                          <a:spcPts val="0"/>
                        </a:spcBef>
                        <a:spcAft>
                          <a:spcPts val="0"/>
                        </a:spcAft>
                      </a:pPr>
                      <a:r>
                        <a:rPr lang="fr-FR" sz="1600" kern="1200" dirty="0">
                          <a:effectLst/>
                          <a:latin typeface="Helvetica Now Text" panose="020B0504030202020204" pitchFamily="34" charset="0"/>
                        </a:rPr>
                        <a:t>Incendie, explosion, attentats, tempête, grêle</a:t>
                      </a:r>
                    </a:p>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Article 3.3 des C.G</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rowSpan="4">
                  <a:txBody>
                    <a:bodyPr/>
                    <a:lstStyle/>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Indemnisation selon la valeur conventionnelle du véhicule (si, au jour du sinistre, son âge n’excède pas 12 mois) sinon en valeur à dire d’expert. </a:t>
                      </a:r>
                    </a:p>
                  </a:txBody>
                  <a:tcPr marL="45085" marR="45085" marT="0" marB="0" anchor="ctr"/>
                </a:tc>
                <a:tc>
                  <a:txBody>
                    <a:bodyPr/>
                    <a:lstStyle/>
                    <a:p>
                      <a:pPr>
                        <a:lnSpc>
                          <a:spcPct val="107000"/>
                        </a:lnSpc>
                        <a:spcBef>
                          <a:spcPts val="0"/>
                        </a:spcBef>
                        <a:spcAft>
                          <a:spcPts val="0"/>
                        </a:spcAft>
                      </a:pPr>
                      <a:r>
                        <a:rPr lang="fr-FR" sz="1600" kern="1200" dirty="0">
                          <a:effectLst/>
                          <a:highlight>
                            <a:srgbClr val="FFFF00"/>
                          </a:highlight>
                          <a:latin typeface="Helvetica Now Text" panose="020B0504030202020204" pitchFamily="34" charset="0"/>
                        </a:rPr>
                        <a:t>[A COMPLETER]</a:t>
                      </a:r>
                      <a:endParaRPr lang="fr-FR" sz="1600" kern="1200" dirty="0">
                        <a:effectLst/>
                        <a:highlight>
                          <a:srgbClr val="FFFF00"/>
                        </a:highligh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1963399511"/>
                  </a:ext>
                </a:extLst>
              </a:tr>
              <a:tr h="311413">
                <a:tc>
                  <a:txBody>
                    <a:bodyPr/>
                    <a:lstStyle/>
                    <a:p>
                      <a:pPr>
                        <a:lnSpc>
                          <a:spcPct val="107000"/>
                        </a:lnSpc>
                        <a:spcBef>
                          <a:spcPts val="0"/>
                        </a:spcBef>
                        <a:spcAft>
                          <a:spcPts val="0"/>
                        </a:spcAft>
                      </a:pPr>
                      <a:r>
                        <a:rPr lang="fr-FR" sz="1600" kern="1200" dirty="0">
                          <a:effectLst/>
                          <a:latin typeface="Helvetica Now Text" panose="020B0504030202020204" pitchFamily="34" charset="0"/>
                        </a:rPr>
                        <a:t>Vol</a:t>
                      </a:r>
                    </a:p>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Article 3.4 des C.G</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vMerge="1">
                  <a:txBody>
                    <a:bodyPr/>
                    <a:lstStyle/>
                    <a:p>
                      <a:pPr>
                        <a:lnSpc>
                          <a:spcPct val="107000"/>
                        </a:lnSpc>
                        <a:spcBef>
                          <a:spcPts val="0"/>
                        </a:spcBef>
                        <a:spcAft>
                          <a:spcPts val="0"/>
                        </a:spcAft>
                      </a:pP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highlight>
                            <a:srgbClr val="FFFF00"/>
                          </a:highlight>
                          <a:latin typeface="Helvetica Now Text" panose="020B0504030202020204" pitchFamily="34" charset="0"/>
                        </a:rPr>
                        <a:t>[A COMPLETER]</a:t>
                      </a:r>
                      <a:endParaRPr lang="fr-FR" sz="1600" kern="1200" dirty="0">
                        <a:effectLst/>
                        <a:highlight>
                          <a:srgbClr val="FFFF00"/>
                        </a:highligh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1092604425"/>
                  </a:ext>
                </a:extLst>
              </a:tr>
              <a:tr h="659783">
                <a:tc>
                  <a:txBody>
                    <a:bodyPr/>
                    <a:lstStyle/>
                    <a:p>
                      <a:pPr>
                        <a:lnSpc>
                          <a:spcPct val="107000"/>
                        </a:lnSpc>
                        <a:spcBef>
                          <a:spcPts val="0"/>
                        </a:spcBef>
                        <a:spcAft>
                          <a:spcPts val="0"/>
                        </a:spcAft>
                      </a:pPr>
                      <a:r>
                        <a:rPr lang="fr-FR" sz="1600" kern="1200" dirty="0">
                          <a:effectLst/>
                          <a:latin typeface="Helvetica Now Text" panose="020B0504030202020204" pitchFamily="34" charset="0"/>
                        </a:rPr>
                        <a:t>Dommages tous accidents</a:t>
                      </a:r>
                    </a:p>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Article 3.1 des C.G</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vMerge="1">
                  <a:txBody>
                    <a:bodyPr/>
                    <a:lstStyle/>
                    <a:p>
                      <a:pPr marL="0" marR="0" lvl="0" indent="0" algn="l" defTabSz="1828709" rtl="0" eaLnBrk="1" fontAlgn="auto" latinLnBrk="0" hangingPunct="1">
                        <a:lnSpc>
                          <a:spcPct val="107000"/>
                        </a:lnSpc>
                        <a:spcBef>
                          <a:spcPts val="0"/>
                        </a:spcBef>
                        <a:spcAft>
                          <a:spcPts val="0"/>
                        </a:spcAft>
                        <a:buClrTx/>
                        <a:buSzTx/>
                        <a:buFontTx/>
                        <a:buNone/>
                        <a:tabLst/>
                        <a:defRPr/>
                      </a:pP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highlight>
                            <a:srgbClr val="FFFF00"/>
                          </a:highlight>
                          <a:latin typeface="Helvetica Now Text" panose="020B0504030202020204" pitchFamily="34" charset="0"/>
                        </a:rPr>
                        <a:t>[A COMPLETER]</a:t>
                      </a:r>
                      <a:endParaRPr lang="fr-FR" sz="1600" kern="1200" dirty="0">
                        <a:effectLst/>
                        <a:highlight>
                          <a:srgbClr val="FFFF00"/>
                        </a:highligh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65824722"/>
                  </a:ext>
                </a:extLst>
              </a:tr>
              <a:tr h="838200">
                <a:tc>
                  <a:txBody>
                    <a:bodyPr/>
                    <a:lstStyle/>
                    <a:p>
                      <a:pPr>
                        <a:lnSpc>
                          <a:spcPct val="107000"/>
                        </a:lnSpc>
                        <a:spcBef>
                          <a:spcPts val="0"/>
                        </a:spcBef>
                        <a:spcAft>
                          <a:spcPts val="0"/>
                        </a:spcAft>
                      </a:pPr>
                      <a:r>
                        <a:rPr lang="fr-FR" sz="1600" kern="1200" dirty="0">
                          <a:effectLst/>
                          <a:latin typeface="Helvetica Now Text" panose="020B0504030202020204" pitchFamily="34" charset="0"/>
                        </a:rPr>
                        <a:t>Catastrophes naturelles</a:t>
                      </a:r>
                    </a:p>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Article 3.6 des C.G</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vMerge="1">
                  <a:txBody>
                    <a:bodyPr/>
                    <a:lstStyle/>
                    <a:p>
                      <a:endParaRPr lang="fr-FR"/>
                    </a:p>
                  </a:txBody>
                  <a:tcPr/>
                </a:tc>
                <a:tc>
                  <a:txBody>
                    <a:bodyPr/>
                    <a:lstStyle/>
                    <a:p>
                      <a:pPr>
                        <a:lnSpc>
                          <a:spcPct val="107000"/>
                        </a:lnSpc>
                        <a:spcBef>
                          <a:spcPts val="0"/>
                        </a:spcBef>
                        <a:spcAft>
                          <a:spcPts val="0"/>
                        </a:spcAft>
                      </a:pPr>
                      <a:r>
                        <a:rPr lang="fr-FR" sz="1600" kern="1200" dirty="0">
                          <a:effectLst/>
                          <a:latin typeface="Helvetica Now Text" panose="020B0504030202020204" pitchFamily="34" charset="0"/>
                        </a:rPr>
                        <a:t>Montant fixé par les Pouvoirs Publics</a:t>
                      </a:r>
                      <a:endParaRPr lang="fr-FR" sz="1600" kern="1200" dirty="0">
                        <a:effectLst/>
                        <a:highlight>
                          <a:srgbClr val="FFFF00"/>
                        </a:highligh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3089451957"/>
                  </a:ext>
                </a:extLst>
              </a:tr>
              <a:tr h="1273321">
                <a:tc>
                  <a:txBody>
                    <a:bodyPr/>
                    <a:lstStyle/>
                    <a:p>
                      <a:pPr>
                        <a:lnSpc>
                          <a:spcPct val="107000"/>
                        </a:lnSpc>
                        <a:spcBef>
                          <a:spcPts val="0"/>
                        </a:spcBef>
                        <a:spcAft>
                          <a:spcPts val="0"/>
                        </a:spcAft>
                      </a:pPr>
                      <a:r>
                        <a:rPr lang="fr-FR" sz="1600" kern="1200" dirty="0">
                          <a:effectLst/>
                          <a:latin typeface="Helvetica Now Text" panose="020B0504030202020204" pitchFamily="34" charset="0"/>
                        </a:rPr>
                        <a:t>Effets et objets personnels (Article 3.8 des C.G)</a:t>
                      </a:r>
                    </a:p>
                    <a:p>
                      <a:pPr>
                        <a:lnSpc>
                          <a:spcPct val="107000"/>
                        </a:lnSpc>
                        <a:spcBef>
                          <a:spcPts val="0"/>
                        </a:spcBef>
                        <a:spcAft>
                          <a:spcPts val="0"/>
                        </a:spcAft>
                      </a:pPr>
                      <a:r>
                        <a:rPr lang="fr-FR" sz="1600" kern="1200" dirty="0">
                          <a:effectLst/>
                          <a:latin typeface="Helvetica Now Text" panose="020B0504030202020204" pitchFamily="34" charset="0"/>
                        </a:rPr>
                        <a:t>Appareils radio et assimilés (Article 3.9 des C.G)</a:t>
                      </a:r>
                    </a:p>
                    <a:p>
                      <a:pPr>
                        <a:lnSpc>
                          <a:spcPct val="107000"/>
                        </a:lnSpc>
                        <a:spcBef>
                          <a:spcPts val="0"/>
                        </a:spcBef>
                        <a:spcAft>
                          <a:spcPts val="0"/>
                        </a:spcAft>
                      </a:pPr>
                      <a:r>
                        <a:rPr lang="fr-FR" sz="1600" kern="1200" dirty="0">
                          <a:effectLst/>
                          <a:latin typeface="Helvetica Now Text" panose="020B0504030202020204" pitchFamily="34" charset="0"/>
                        </a:rPr>
                        <a:t>Marchandises transportées pour son propre compte (Article 3.10 des C.G)</a:t>
                      </a:r>
                      <a:endParaRPr lang="fr-FR" sz="1600" b="1"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highlight>
                            <a:srgbClr val="FFFF00"/>
                          </a:highlight>
                          <a:latin typeface="Helvetica Now Text" panose="020B0504030202020204" pitchFamily="34" charset="0"/>
                        </a:rPr>
                        <a:t>[A COMPLETER]</a:t>
                      </a:r>
                      <a:endParaRPr lang="fr-FR" sz="1600" kern="1200" dirty="0">
                        <a:effectLst/>
                        <a:highlight>
                          <a:srgbClr val="FFFF00"/>
                        </a:highligh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highlight>
                            <a:srgbClr val="FFFF00"/>
                          </a:highlight>
                          <a:latin typeface="Helvetica Now Text" panose="020B0504030202020204" pitchFamily="34" charset="0"/>
                        </a:rPr>
                        <a:t>[A COMPLETER]</a:t>
                      </a:r>
                      <a:endParaRPr lang="fr-FR" sz="1600" kern="1200" dirty="0">
                        <a:effectLst/>
                        <a:highlight>
                          <a:srgbClr val="FFFF00"/>
                        </a:highligh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4167276475"/>
                  </a:ext>
                </a:extLst>
              </a:tr>
              <a:tr h="311413">
                <a:tc>
                  <a:txBody>
                    <a:bodyPr/>
                    <a:lstStyle/>
                    <a:p>
                      <a:pPr>
                        <a:lnSpc>
                          <a:spcPct val="107000"/>
                        </a:lnSpc>
                        <a:spcBef>
                          <a:spcPts val="0"/>
                        </a:spcBef>
                        <a:spcAft>
                          <a:spcPts val="0"/>
                        </a:spcAft>
                      </a:pPr>
                      <a:r>
                        <a:rPr lang="fr-FR" sz="1600" kern="1200" dirty="0">
                          <a:effectLst/>
                          <a:latin typeface="Helvetica Now Text" panose="020B0504030202020204" pitchFamily="34" charset="0"/>
                        </a:rPr>
                        <a:t>Bris de glaces</a:t>
                      </a:r>
                    </a:p>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Article 3.5 des C.G</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A concurrence de la valeur de remplacement</a:t>
                      </a:r>
                    </a:p>
                  </a:txBody>
                  <a:tcPr marL="45085" marR="45085" marT="0" marB="0" anchor="ctr"/>
                </a:tc>
                <a:tc>
                  <a:txBody>
                    <a:bodyPr/>
                    <a:lstStyle/>
                    <a:p>
                      <a:pPr>
                        <a:lnSpc>
                          <a:spcPct val="107000"/>
                        </a:lnSpc>
                        <a:spcBef>
                          <a:spcPts val="0"/>
                        </a:spcBef>
                        <a:spcAft>
                          <a:spcPts val="0"/>
                        </a:spcAft>
                      </a:pPr>
                      <a:r>
                        <a:rPr lang="fr-FR" sz="1600" kern="1200" dirty="0">
                          <a:effectLst/>
                          <a:highlight>
                            <a:srgbClr val="FFFF00"/>
                          </a:highlight>
                          <a:latin typeface="Helvetica Now Text" panose="020B0504030202020204" pitchFamily="34" charset="0"/>
                        </a:rPr>
                        <a:t>[A COMPLETER]</a:t>
                      </a:r>
                      <a:endParaRPr lang="fr-FR" sz="1600" kern="1200" dirty="0">
                        <a:effectLst/>
                        <a:highlight>
                          <a:srgbClr val="FFFF00"/>
                        </a:highligh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4067749176"/>
                  </a:ext>
                </a:extLst>
              </a:tr>
              <a:tr h="742652">
                <a:tc>
                  <a:txBody>
                    <a:bodyPr/>
                    <a:lstStyle/>
                    <a:p>
                      <a:pPr>
                        <a:lnSpc>
                          <a:spcPct val="107000"/>
                        </a:lnSpc>
                        <a:spcBef>
                          <a:spcPts val="0"/>
                        </a:spcBef>
                        <a:spcAft>
                          <a:spcPts val="0"/>
                        </a:spcAft>
                      </a:pPr>
                      <a:r>
                        <a:rPr lang="fr-FR" sz="1600" kern="1200" dirty="0">
                          <a:effectLst/>
                          <a:latin typeface="Helvetica Now Text" panose="020B0504030202020204" pitchFamily="34" charset="0"/>
                        </a:rPr>
                        <a:t>Pertes Financières</a:t>
                      </a:r>
                    </a:p>
                    <a:p>
                      <a:pPr>
                        <a:lnSpc>
                          <a:spcPct val="107000"/>
                        </a:lnSpc>
                        <a:spcBef>
                          <a:spcPts val="0"/>
                        </a:spcBef>
                        <a:spcAft>
                          <a:spcPts val="0"/>
                        </a:spcAft>
                      </a:pPr>
                      <a:r>
                        <a:rPr lang="fr-FR" sz="1600" kern="1200" dirty="0">
                          <a:effectLst/>
                          <a:latin typeface="Helvetica Now Text" panose="020B0504030202020204" pitchFamily="34" charset="0"/>
                        </a:rPr>
                        <a:t>Si crédit, crédit-bail, LLD ou LOA</a:t>
                      </a:r>
                      <a:endParaRPr lang="fr-FR" sz="1600" b="1"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a:effectLst/>
                          <a:latin typeface="Helvetica Now Text" panose="020B0504030202020204" pitchFamily="34" charset="0"/>
                        </a:rPr>
                        <a:t>Article 5.2</a:t>
                      </a:r>
                      <a:endParaRPr lang="fr-FR" sz="1600" kern="120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rPr>
                        <a:t>Pas de franchise spécifique</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2491057588"/>
                  </a:ext>
                </a:extLst>
              </a:tr>
              <a:tr h="311413">
                <a:tc>
                  <a:txBody>
                    <a:bodyPr/>
                    <a:lstStyle/>
                    <a:p>
                      <a:pPr>
                        <a:lnSpc>
                          <a:spcPct val="107000"/>
                        </a:lnSpc>
                        <a:spcBef>
                          <a:spcPts val="0"/>
                        </a:spcBef>
                        <a:spcAft>
                          <a:spcPts val="0"/>
                        </a:spcAft>
                      </a:pPr>
                      <a:r>
                        <a:rPr lang="fr-FR" sz="1600" kern="1200">
                          <a:effectLst/>
                          <a:latin typeface="Helvetica Now Text" panose="020B0504030202020204" pitchFamily="34" charset="0"/>
                        </a:rPr>
                        <a:t>Sécurité du conducteur</a:t>
                      </a:r>
                      <a:endParaRPr lang="fr-FR" sz="1600" b="1" kern="120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rPr>
                        <a:t>Article 5.1.</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highlight>
                            <a:srgbClr val="FFFF00"/>
                          </a:highlight>
                          <a:latin typeface="Helvetica Now Text" panose="020B0504030202020204" pitchFamily="34" charset="0"/>
                        </a:rPr>
                        <a:t>[A COMPLETER]</a:t>
                      </a:r>
                      <a:endParaRPr lang="fr-FR" sz="1600" kern="1200" dirty="0">
                        <a:effectLst/>
                        <a:highlight>
                          <a:srgbClr val="FFFF00"/>
                        </a:highligh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2126773539"/>
                  </a:ext>
                </a:extLst>
              </a:tr>
              <a:tr h="311413">
                <a:tc>
                  <a:txBody>
                    <a:bodyPr/>
                    <a:lstStyle/>
                    <a:p>
                      <a:pPr>
                        <a:lnSpc>
                          <a:spcPct val="107000"/>
                        </a:lnSpc>
                        <a:spcBef>
                          <a:spcPts val="0"/>
                        </a:spcBef>
                        <a:spcAft>
                          <a:spcPts val="0"/>
                        </a:spcAft>
                      </a:pPr>
                      <a:r>
                        <a:rPr lang="fr-FR" sz="1600" kern="1200">
                          <a:effectLst/>
                          <a:latin typeface="Helvetica Now Text" panose="020B0504030202020204" pitchFamily="34" charset="0"/>
                        </a:rPr>
                        <a:t>Dépannage, Remorquage</a:t>
                      </a:r>
                      <a:endParaRPr lang="fr-FR" sz="1600" b="1" kern="120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rPr>
                        <a:t>Article 4.2</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rPr>
                        <a:t>NEANT</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2508139687"/>
                  </a:ext>
                </a:extLst>
              </a:tr>
            </a:tbl>
          </a:graphicData>
        </a:graphic>
      </p:graphicFrame>
    </p:spTree>
    <p:extLst>
      <p:ext uri="{BB962C8B-B14F-4D97-AF65-F5344CB8AC3E}">
        <p14:creationId xmlns:p14="http://schemas.microsoft.com/office/powerpoint/2010/main" val="571663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3AF0C2D6-179C-66AE-C972-3875ED6E88E0}"/>
              </a:ext>
            </a:extLst>
          </p:cNvPr>
          <p:cNvSpPr>
            <a:spLocks noGrp="1"/>
          </p:cNvSpPr>
          <p:nvPr>
            <p:ph type="title"/>
          </p:nvPr>
        </p:nvSpPr>
        <p:spPr>
          <a:xfrm>
            <a:off x="1055935" y="962495"/>
            <a:ext cx="15698784" cy="820739"/>
          </a:xfrm>
        </p:spPr>
        <p:txBody>
          <a:bodyPr wrap="square" anchor="b">
            <a:normAutofit/>
          </a:bodyPr>
          <a:lstStyle/>
          <a:p>
            <a:r>
              <a:rPr lang="en-US" dirty="0"/>
              <a:t>Notre proposition de couverture Flotte Automobile</a:t>
            </a:r>
          </a:p>
        </p:txBody>
      </p:sp>
      <p:sp>
        <p:nvSpPr>
          <p:cNvPr id="11" name="Slide Number Placeholder 2">
            <a:extLst>
              <a:ext uri="{FF2B5EF4-FFF2-40B4-BE49-F238E27FC236}">
                <a16:creationId xmlns:a16="http://schemas.microsoft.com/office/drawing/2014/main" id="{9031B415-D8C2-4F53-4CE8-78BE81E9397B}"/>
              </a:ext>
            </a:extLst>
          </p:cNvPr>
          <p:cNvSpPr>
            <a:spLocks noGrp="1"/>
          </p:cNvSpPr>
          <p:nvPr>
            <p:ph type="sldNum" sz="quarter" idx="4"/>
          </p:nvPr>
        </p:nvSpPr>
        <p:spPr>
          <a:xfrm>
            <a:off x="22557967" y="11952000"/>
            <a:ext cx="768515" cy="730251"/>
          </a:xfrm>
        </p:spPr>
        <p:txBody>
          <a:bodyPr wrap="none" anchor="b">
            <a:normAutofit/>
          </a:bodyPr>
          <a:lstStyle/>
          <a:p>
            <a:pPr>
              <a:spcAft>
                <a:spcPts val="600"/>
              </a:spcAft>
            </a:pPr>
            <a:fld id="{91D568E7-61F5-D04E-995D-81EF41C01A2A}" type="slidenum">
              <a:rPr lang="en-GB" smtClean="0"/>
              <a:pPr>
                <a:spcAft>
                  <a:spcPts val="600"/>
                </a:spcAft>
              </a:pPr>
              <a:t>7</a:t>
            </a:fld>
            <a:endParaRPr lang="en-GB"/>
          </a:p>
        </p:txBody>
      </p:sp>
      <p:sp>
        <p:nvSpPr>
          <p:cNvPr id="2" name="Rectangle 1">
            <a:extLst>
              <a:ext uri="{FF2B5EF4-FFF2-40B4-BE49-F238E27FC236}">
                <a16:creationId xmlns:a16="http://schemas.microsoft.com/office/drawing/2014/main" id="{896A864D-4BE1-2C4D-D937-A61EFDB09C8D}"/>
              </a:ext>
            </a:extLst>
          </p:cNvPr>
          <p:cNvSpPr/>
          <p:nvPr/>
        </p:nvSpPr>
        <p:spPr>
          <a:xfrm>
            <a:off x="17011650" y="0"/>
            <a:ext cx="6057900"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000" dirty="0">
              <a:solidFill>
                <a:schemeClr val="tx2"/>
              </a:solidFill>
            </a:endParaRPr>
          </a:p>
        </p:txBody>
      </p:sp>
      <p:pic>
        <p:nvPicPr>
          <p:cNvPr id="5" name="Image 4" descr="Une image contenant Police, Graphique, logo, conception&#10;&#10;Description générée automatiquement">
            <a:extLst>
              <a:ext uri="{FF2B5EF4-FFF2-40B4-BE49-F238E27FC236}">
                <a16:creationId xmlns:a16="http://schemas.microsoft.com/office/drawing/2014/main" id="{E3B95FD2-44D0-2AA1-0986-BFE4999E4415}"/>
              </a:ext>
            </a:extLst>
          </p:cNvPr>
          <p:cNvPicPr>
            <a:picLocks noChangeAspect="1"/>
          </p:cNvPicPr>
          <p:nvPr/>
        </p:nvPicPr>
        <p:blipFill>
          <a:blip r:embed="rId2"/>
          <a:stretch>
            <a:fillRect/>
          </a:stretch>
        </p:blipFill>
        <p:spPr>
          <a:xfrm>
            <a:off x="18924801" y="288971"/>
            <a:ext cx="2231597" cy="1347047"/>
          </a:xfrm>
          <a:prstGeom prst="rect">
            <a:avLst/>
          </a:prstGeom>
        </p:spPr>
      </p:pic>
      <p:sp>
        <p:nvSpPr>
          <p:cNvPr id="9" name="Title 4">
            <a:extLst>
              <a:ext uri="{FF2B5EF4-FFF2-40B4-BE49-F238E27FC236}">
                <a16:creationId xmlns:a16="http://schemas.microsoft.com/office/drawing/2014/main" id="{6870DC7D-D4AD-0B86-6A6F-F6AF01C4D6D8}"/>
              </a:ext>
            </a:extLst>
          </p:cNvPr>
          <p:cNvSpPr txBox="1">
            <a:spLocks/>
          </p:cNvSpPr>
          <p:nvPr/>
        </p:nvSpPr>
        <p:spPr>
          <a:xfrm>
            <a:off x="1055935" y="1774179"/>
            <a:ext cx="15698784" cy="820739"/>
          </a:xfrm>
          <a:prstGeom prst="rect">
            <a:avLst/>
          </a:prstGeom>
        </p:spPr>
        <p:txBody>
          <a:bodyPr vert="horz" wrap="square" lIns="0" tIns="0" rIns="0" bIns="0" rtlCol="0" anchor="ctr" anchorCtr="0">
            <a:normAutofit/>
          </a:bodyPr>
          <a:lstStyle>
            <a:lvl1pPr algn="l" defTabSz="1828709" rtl="0" eaLnBrk="1" latinLnBrk="0" hangingPunct="1">
              <a:lnSpc>
                <a:spcPct val="100000"/>
              </a:lnSpc>
              <a:spcBef>
                <a:spcPct val="0"/>
              </a:spcBef>
              <a:buNone/>
              <a:defRPr sz="5200" b="1" i="0" kern="1200" spc="-30" baseline="0">
                <a:solidFill>
                  <a:schemeClr val="tx1"/>
                </a:solidFill>
                <a:latin typeface="Helvetica Now Text" panose="020B0504030202020204" pitchFamily="34" charset="77"/>
                <a:ea typeface="+mj-ea"/>
                <a:cs typeface="+mj-cs"/>
              </a:defRPr>
            </a:lvl1pPr>
          </a:lstStyle>
          <a:p>
            <a:r>
              <a:rPr lang="en-US" sz="3200" b="0" dirty="0" err="1"/>
              <a:t>Synthèse</a:t>
            </a:r>
            <a:r>
              <a:rPr lang="en-US" sz="3200" b="0" dirty="0"/>
              <a:t> des </a:t>
            </a:r>
            <a:r>
              <a:rPr lang="en-US" sz="3200" b="0" dirty="0" err="1"/>
              <a:t>garanties</a:t>
            </a:r>
            <a:r>
              <a:rPr lang="en-US" sz="3200" b="0" dirty="0"/>
              <a:t> </a:t>
            </a:r>
            <a:r>
              <a:rPr lang="en-US" sz="3200" b="0" dirty="0" err="1"/>
              <a:t>principales</a:t>
            </a:r>
            <a:r>
              <a:rPr lang="en-US" sz="3200" b="0" dirty="0"/>
              <a:t> pour </a:t>
            </a:r>
            <a:r>
              <a:rPr lang="en-US" sz="3200" b="0" dirty="0" err="1"/>
              <a:t>vos</a:t>
            </a:r>
            <a:r>
              <a:rPr lang="en-US" sz="3200" b="0" dirty="0"/>
              <a:t> </a:t>
            </a:r>
            <a:r>
              <a:rPr lang="en-US" sz="3200" b="0" dirty="0" err="1"/>
              <a:t>engins</a:t>
            </a:r>
            <a:endParaRPr lang="en-US" sz="3200" b="0" dirty="0"/>
          </a:p>
        </p:txBody>
      </p:sp>
      <p:sp>
        <p:nvSpPr>
          <p:cNvPr id="10" name="Title 4">
            <a:extLst>
              <a:ext uri="{FF2B5EF4-FFF2-40B4-BE49-F238E27FC236}">
                <a16:creationId xmlns:a16="http://schemas.microsoft.com/office/drawing/2014/main" id="{41D62661-EF05-8458-8B05-13BD3627077C}"/>
              </a:ext>
            </a:extLst>
          </p:cNvPr>
          <p:cNvSpPr txBox="1">
            <a:spLocks/>
          </p:cNvSpPr>
          <p:nvPr/>
        </p:nvSpPr>
        <p:spPr>
          <a:xfrm>
            <a:off x="17011650" y="2453015"/>
            <a:ext cx="6057900" cy="9815185"/>
          </a:xfrm>
          <a:prstGeom prst="rect">
            <a:avLst/>
          </a:prstGeom>
        </p:spPr>
        <p:txBody>
          <a:bodyPr vert="horz" wrap="square" lIns="180000" tIns="180000" rIns="180000" bIns="180000" rtlCol="0" anchor="t" anchorCtr="0">
            <a:normAutofit/>
          </a:bodyPr>
          <a:lstStyle>
            <a:lvl1pPr algn="l" defTabSz="1828709" rtl="0" eaLnBrk="1" latinLnBrk="0" hangingPunct="1">
              <a:lnSpc>
                <a:spcPct val="100000"/>
              </a:lnSpc>
              <a:spcBef>
                <a:spcPct val="0"/>
              </a:spcBef>
              <a:buNone/>
              <a:defRPr sz="5200" b="1" i="0" kern="1200" spc="-30" baseline="0">
                <a:solidFill>
                  <a:schemeClr val="tx1"/>
                </a:solidFill>
                <a:latin typeface="Helvetica Now Text" panose="020B0504030202020204" pitchFamily="34" charset="77"/>
                <a:ea typeface="+mj-ea"/>
                <a:cs typeface="+mj-cs"/>
              </a:defRPr>
            </a:lvl1pPr>
          </a:lstStyle>
          <a:p>
            <a:r>
              <a:rPr lang="en-US" sz="2400" dirty="0">
                <a:solidFill>
                  <a:schemeClr val="bg1"/>
                </a:solidFill>
              </a:rPr>
              <a:t>Les </a:t>
            </a:r>
            <a:r>
              <a:rPr lang="en-US" sz="2400" dirty="0" err="1">
                <a:solidFill>
                  <a:schemeClr val="bg1"/>
                </a:solidFill>
              </a:rPr>
              <a:t>avantages</a:t>
            </a:r>
            <a:r>
              <a:rPr lang="en-US" sz="2400" dirty="0">
                <a:solidFill>
                  <a:schemeClr val="bg1"/>
                </a:solidFill>
              </a:rPr>
              <a:t> de </a:t>
            </a:r>
            <a:r>
              <a:rPr lang="en-US" sz="2400" dirty="0" err="1">
                <a:solidFill>
                  <a:schemeClr val="bg1"/>
                </a:solidFill>
              </a:rPr>
              <a:t>notre</a:t>
            </a:r>
            <a:r>
              <a:rPr lang="en-US" sz="2400" dirty="0">
                <a:solidFill>
                  <a:schemeClr val="bg1"/>
                </a:solidFill>
              </a:rPr>
              <a:t> </a:t>
            </a:r>
            <a:r>
              <a:rPr lang="en-US" sz="2400" dirty="0" err="1">
                <a:solidFill>
                  <a:schemeClr val="bg1"/>
                </a:solidFill>
              </a:rPr>
              <a:t>offre</a:t>
            </a:r>
            <a:r>
              <a:rPr lang="en-US" sz="2400" dirty="0">
                <a:solidFill>
                  <a:schemeClr val="bg1"/>
                </a:solidFill>
              </a:rPr>
              <a:t>:</a:t>
            </a:r>
          </a:p>
          <a:p>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rPr>
              <a:t>La </a:t>
            </a:r>
            <a:r>
              <a:rPr lang="en-US" sz="2400" dirty="0" err="1">
                <a:solidFill>
                  <a:schemeClr val="bg1"/>
                </a:solidFill>
              </a:rPr>
              <a:t>garantie</a:t>
            </a:r>
            <a:r>
              <a:rPr lang="en-US" sz="2400" dirty="0">
                <a:solidFill>
                  <a:schemeClr val="bg1"/>
                </a:solidFill>
              </a:rPr>
              <a:t> “</a:t>
            </a:r>
            <a:r>
              <a:rPr lang="en-US" sz="2400" dirty="0" err="1">
                <a:solidFill>
                  <a:schemeClr val="bg1"/>
                </a:solidFill>
              </a:rPr>
              <a:t>Dommages</a:t>
            </a:r>
            <a:r>
              <a:rPr lang="en-US" sz="2400" dirty="0">
                <a:solidFill>
                  <a:schemeClr val="bg1"/>
                </a:solidFill>
              </a:rPr>
              <a:t> </a:t>
            </a:r>
            <a:r>
              <a:rPr lang="en-US" sz="2400" dirty="0" err="1">
                <a:solidFill>
                  <a:schemeClr val="bg1"/>
                </a:solidFill>
              </a:rPr>
              <a:t>tous</a:t>
            </a:r>
            <a:r>
              <a:rPr lang="en-US" sz="2400" dirty="0">
                <a:solidFill>
                  <a:schemeClr val="bg1"/>
                </a:solidFill>
              </a:rPr>
              <a:t> accidents” </a:t>
            </a:r>
            <a:r>
              <a:rPr lang="en-US" sz="2400" dirty="0" err="1">
                <a:solidFill>
                  <a:schemeClr val="bg1"/>
                </a:solidFill>
              </a:rPr>
              <a:t>est</a:t>
            </a:r>
            <a:r>
              <a:rPr lang="en-US" sz="2400" dirty="0">
                <a:solidFill>
                  <a:schemeClr val="bg1"/>
                </a:solidFill>
              </a:rPr>
              <a:t> </a:t>
            </a:r>
            <a:r>
              <a:rPr lang="en-US" sz="2400" dirty="0" err="1">
                <a:solidFill>
                  <a:schemeClr val="bg1"/>
                </a:solidFill>
              </a:rPr>
              <a:t>étendue</a:t>
            </a:r>
            <a:r>
              <a:rPr lang="en-US" sz="2400" dirty="0">
                <a:solidFill>
                  <a:schemeClr val="bg1"/>
                </a:solidFill>
              </a:rPr>
              <a:t> aux </a:t>
            </a:r>
            <a:r>
              <a:rPr lang="en-US" sz="2400" dirty="0" err="1">
                <a:solidFill>
                  <a:schemeClr val="bg1"/>
                </a:solidFill>
              </a:rPr>
              <a:t>dommages</a:t>
            </a:r>
            <a:r>
              <a:rPr lang="en-US" sz="2400" dirty="0">
                <a:solidFill>
                  <a:schemeClr val="bg1"/>
                </a:solidFill>
              </a:rPr>
              <a:t> </a:t>
            </a:r>
            <a:r>
              <a:rPr lang="en-US" sz="2400" dirty="0" err="1">
                <a:solidFill>
                  <a:schemeClr val="bg1"/>
                </a:solidFill>
              </a:rPr>
              <a:t>causés</a:t>
            </a:r>
            <a:r>
              <a:rPr lang="en-US" sz="2400" dirty="0">
                <a:solidFill>
                  <a:schemeClr val="bg1"/>
                </a:solidFill>
              </a:rPr>
              <a:t> par </a:t>
            </a:r>
            <a:r>
              <a:rPr lang="en-US" sz="2400" dirty="0" err="1">
                <a:solidFill>
                  <a:schemeClr val="bg1"/>
                </a:solidFill>
              </a:rPr>
              <a:t>l’action</a:t>
            </a:r>
            <a:r>
              <a:rPr lang="en-US" sz="2400" dirty="0">
                <a:solidFill>
                  <a:schemeClr val="bg1"/>
                </a:solidFill>
              </a:rPr>
              <a:t> des rongeurs au bloc </a:t>
            </a:r>
            <a:r>
              <a:rPr lang="en-US" sz="2400" dirty="0" err="1">
                <a:solidFill>
                  <a:schemeClr val="bg1"/>
                </a:solidFill>
              </a:rPr>
              <a:t>moteur</a:t>
            </a:r>
            <a:r>
              <a:rPr lang="en-US" sz="2400" dirty="0">
                <a:solidFill>
                  <a:schemeClr val="bg1"/>
                </a:solidFill>
              </a:rPr>
              <a:t> du </a:t>
            </a:r>
            <a:r>
              <a:rPr lang="en-US" sz="2400" dirty="0" err="1">
                <a:solidFill>
                  <a:schemeClr val="bg1"/>
                </a:solidFill>
              </a:rPr>
              <a:t>véhicule</a:t>
            </a:r>
            <a:r>
              <a:rPr lang="en-US" sz="2400" dirty="0">
                <a:solidFill>
                  <a:schemeClr val="bg1"/>
                </a:solidFill>
              </a:rPr>
              <a:t> dans la </a:t>
            </a:r>
            <a:r>
              <a:rPr lang="en-US" sz="2400" dirty="0" err="1">
                <a:solidFill>
                  <a:schemeClr val="bg1"/>
                </a:solidFill>
              </a:rPr>
              <a:t>limite</a:t>
            </a:r>
            <a:r>
              <a:rPr lang="en-US" sz="2400" dirty="0">
                <a:solidFill>
                  <a:schemeClr val="bg1"/>
                </a:solidFill>
              </a:rPr>
              <a:t> d’un plafond </a:t>
            </a:r>
            <a:r>
              <a:rPr lang="en-US" sz="2400" dirty="0" err="1">
                <a:solidFill>
                  <a:schemeClr val="bg1"/>
                </a:solidFill>
              </a:rPr>
              <a:t>annuel</a:t>
            </a:r>
            <a:r>
              <a:rPr lang="en-US" sz="2400" dirty="0">
                <a:solidFill>
                  <a:schemeClr val="bg1"/>
                </a:solidFill>
              </a:rPr>
              <a:t> de 15 000 €.</a:t>
            </a:r>
          </a:p>
          <a:p>
            <a:pPr marL="342900" indent="-342900">
              <a:buFont typeface="Arial" panose="020B0604020202020204" pitchFamily="34" charset="0"/>
              <a:buChar char="•"/>
            </a:pPr>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rPr>
              <a:t>Les </a:t>
            </a:r>
            <a:r>
              <a:rPr lang="en-US" sz="2400" dirty="0" err="1">
                <a:solidFill>
                  <a:schemeClr val="bg1"/>
                </a:solidFill>
              </a:rPr>
              <a:t>garanties</a:t>
            </a:r>
            <a:r>
              <a:rPr lang="en-US" sz="2400" dirty="0">
                <a:solidFill>
                  <a:schemeClr val="bg1"/>
                </a:solidFill>
              </a:rPr>
              <a:t> du </a:t>
            </a:r>
            <a:r>
              <a:rPr lang="en-US" sz="2400" dirty="0" err="1">
                <a:solidFill>
                  <a:schemeClr val="bg1"/>
                </a:solidFill>
              </a:rPr>
              <a:t>véhicule</a:t>
            </a:r>
            <a:r>
              <a:rPr lang="en-US" sz="2400" dirty="0">
                <a:solidFill>
                  <a:schemeClr val="bg1"/>
                </a:solidFill>
              </a:rPr>
              <a:t> </a:t>
            </a:r>
            <a:r>
              <a:rPr lang="en-US" sz="2400" dirty="0" err="1">
                <a:solidFill>
                  <a:schemeClr val="bg1"/>
                </a:solidFill>
              </a:rPr>
              <a:t>assuré</a:t>
            </a:r>
            <a:r>
              <a:rPr lang="en-US" sz="2400" dirty="0">
                <a:solidFill>
                  <a:schemeClr val="bg1"/>
                </a:solidFill>
              </a:rPr>
              <a:t> </a:t>
            </a:r>
            <a:r>
              <a:rPr lang="en-US" sz="2400" dirty="0" err="1">
                <a:solidFill>
                  <a:schemeClr val="bg1"/>
                </a:solidFill>
              </a:rPr>
              <a:t>peuvent</a:t>
            </a:r>
            <a:r>
              <a:rPr lang="en-US" sz="2400" dirty="0">
                <a:solidFill>
                  <a:schemeClr val="bg1"/>
                </a:solidFill>
              </a:rPr>
              <a:t> </a:t>
            </a:r>
            <a:r>
              <a:rPr lang="en-US" sz="2400" dirty="0" err="1">
                <a:solidFill>
                  <a:schemeClr val="bg1"/>
                </a:solidFill>
              </a:rPr>
              <a:t>être</a:t>
            </a:r>
            <a:r>
              <a:rPr lang="en-US" sz="2400" dirty="0">
                <a:solidFill>
                  <a:schemeClr val="bg1"/>
                </a:solidFill>
              </a:rPr>
              <a:t> </a:t>
            </a:r>
            <a:r>
              <a:rPr lang="en-US" sz="2400" dirty="0" err="1">
                <a:solidFill>
                  <a:schemeClr val="bg1"/>
                </a:solidFill>
              </a:rPr>
              <a:t>reportées</a:t>
            </a:r>
            <a:r>
              <a:rPr lang="en-US" sz="2400" dirty="0">
                <a:solidFill>
                  <a:schemeClr val="bg1"/>
                </a:solidFill>
              </a:rPr>
              <a:t> sur le </a:t>
            </a:r>
            <a:r>
              <a:rPr lang="en-US" sz="2400" dirty="0" err="1">
                <a:solidFill>
                  <a:schemeClr val="bg1"/>
                </a:solidFill>
              </a:rPr>
              <a:t>véhicule</a:t>
            </a:r>
            <a:r>
              <a:rPr lang="en-US" sz="2400" dirty="0">
                <a:solidFill>
                  <a:schemeClr val="bg1"/>
                </a:solidFill>
              </a:rPr>
              <a:t> de </a:t>
            </a:r>
            <a:r>
              <a:rPr lang="en-US" sz="2400" dirty="0" err="1">
                <a:solidFill>
                  <a:schemeClr val="bg1"/>
                </a:solidFill>
              </a:rPr>
              <a:t>remplacement</a:t>
            </a:r>
            <a:r>
              <a:rPr lang="en-US" sz="2400" dirty="0">
                <a:solidFill>
                  <a:schemeClr val="bg1"/>
                </a:solidFill>
              </a:rPr>
              <a:t> en </a:t>
            </a:r>
            <a:r>
              <a:rPr lang="en-US" sz="2400" dirty="0" err="1">
                <a:solidFill>
                  <a:schemeClr val="bg1"/>
                </a:solidFill>
              </a:rPr>
              <a:t>cas</a:t>
            </a:r>
            <a:r>
              <a:rPr lang="en-US" sz="2400" dirty="0">
                <a:solidFill>
                  <a:schemeClr val="bg1"/>
                </a:solidFill>
              </a:rPr>
              <a:t> </a:t>
            </a:r>
            <a:r>
              <a:rPr lang="en-US" sz="2400" dirty="0" err="1">
                <a:solidFill>
                  <a:schemeClr val="bg1"/>
                </a:solidFill>
              </a:rPr>
              <a:t>d’immobilisation</a:t>
            </a:r>
            <a:r>
              <a:rPr lang="en-US" sz="2400" dirty="0">
                <a:solidFill>
                  <a:schemeClr val="bg1"/>
                </a:solidFill>
              </a:rPr>
              <a:t> (</a:t>
            </a:r>
            <a:r>
              <a:rPr lang="en-US" sz="2400" dirty="0" err="1">
                <a:solidFill>
                  <a:schemeClr val="bg1"/>
                </a:solidFill>
              </a:rPr>
              <a:t>entretien</a:t>
            </a:r>
            <a:r>
              <a:rPr lang="en-US" sz="2400" dirty="0">
                <a:solidFill>
                  <a:schemeClr val="bg1"/>
                </a:solidFill>
              </a:rPr>
              <a:t> </a:t>
            </a:r>
            <a:r>
              <a:rPr lang="en-US" sz="2400" dirty="0" err="1">
                <a:solidFill>
                  <a:schemeClr val="bg1"/>
                </a:solidFill>
              </a:rPr>
              <a:t>compris</a:t>
            </a:r>
            <a:r>
              <a:rPr lang="en-US" sz="2400" dirty="0">
                <a:solidFill>
                  <a:schemeClr val="bg1"/>
                </a:solidFill>
              </a:rPr>
              <a:t>)</a:t>
            </a:r>
          </a:p>
          <a:p>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highlight>
                  <a:srgbClr val="FFFF00"/>
                </a:highlight>
              </a:rPr>
              <a:t>[A REMPLIR PAR LA PERSONNE QUI REMET L’OFFRE]</a:t>
            </a:r>
          </a:p>
          <a:p>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highlight>
                  <a:srgbClr val="FFFF00"/>
                </a:highlight>
              </a:rPr>
              <a:t>[A REMPLIR PAR LA PERSONNE QUI REMET L’OFFRE]</a:t>
            </a:r>
          </a:p>
          <a:p>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highlight>
                  <a:srgbClr val="FFFF00"/>
                </a:highlight>
              </a:rPr>
              <a:t>[A REMPLIR PAR LA PERSONNE QUI REMET L’OFFRE]</a:t>
            </a:r>
          </a:p>
          <a:p>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highlight>
                  <a:srgbClr val="FFFF00"/>
                </a:highlight>
              </a:rPr>
              <a:t>[A REMPLIR PAR LA PERSONNE QUI REMET L’OFFRE]</a:t>
            </a:r>
          </a:p>
          <a:p>
            <a:endParaRPr lang="en-US" sz="2400" dirty="0">
              <a:solidFill>
                <a:schemeClr val="bg1"/>
              </a:solidFill>
            </a:endParaRPr>
          </a:p>
          <a:p>
            <a:pPr marL="342900" indent="-342900">
              <a:buFont typeface="Arial" panose="020B0604020202020204" pitchFamily="34" charset="0"/>
              <a:buChar char="•"/>
            </a:pPr>
            <a:endParaRPr lang="en-US" sz="2400" dirty="0">
              <a:solidFill>
                <a:schemeClr val="bg1"/>
              </a:solidFill>
            </a:endParaRPr>
          </a:p>
          <a:p>
            <a:endParaRPr lang="en-US" sz="2400" u="sng" dirty="0">
              <a:solidFill>
                <a:schemeClr val="bg1"/>
              </a:solidFill>
            </a:endParaRPr>
          </a:p>
          <a:p>
            <a:endParaRPr lang="en-US" sz="2400" u="sng" dirty="0">
              <a:solidFill>
                <a:schemeClr val="bg1"/>
              </a:solidFill>
            </a:endParaRPr>
          </a:p>
        </p:txBody>
      </p:sp>
      <p:graphicFrame>
        <p:nvGraphicFramePr>
          <p:cNvPr id="12" name="Tableau 11">
            <a:extLst>
              <a:ext uri="{FF2B5EF4-FFF2-40B4-BE49-F238E27FC236}">
                <a16:creationId xmlns:a16="http://schemas.microsoft.com/office/drawing/2014/main" id="{396C42D4-0671-7E03-B2F2-EDF12CE5AFAC}"/>
              </a:ext>
            </a:extLst>
          </p:cNvPr>
          <p:cNvGraphicFramePr>
            <a:graphicFrameLocks noGrp="1"/>
          </p:cNvGraphicFramePr>
          <p:nvPr>
            <p:extLst>
              <p:ext uri="{D42A27DB-BD31-4B8C-83A1-F6EECF244321}">
                <p14:modId xmlns:p14="http://schemas.microsoft.com/office/powerpoint/2010/main" val="883448313"/>
              </p:ext>
            </p:extLst>
          </p:nvPr>
        </p:nvGraphicFramePr>
        <p:xfrm>
          <a:off x="1055935" y="2781300"/>
          <a:ext cx="15698782" cy="9476689"/>
        </p:xfrm>
        <a:graphic>
          <a:graphicData uri="http://schemas.openxmlformats.org/drawingml/2006/table">
            <a:tbl>
              <a:tblPr>
                <a:tableStyleId>{5940675A-B579-460E-94D1-54222C63F5DA}</a:tableStyleId>
              </a:tblPr>
              <a:tblGrid>
                <a:gridCol w="4754315">
                  <a:extLst>
                    <a:ext uri="{9D8B030D-6E8A-4147-A177-3AD203B41FA5}">
                      <a16:colId xmlns:a16="http://schemas.microsoft.com/office/drawing/2014/main" val="3090325564"/>
                    </a:ext>
                  </a:extLst>
                </a:gridCol>
                <a:gridCol w="6204336">
                  <a:extLst>
                    <a:ext uri="{9D8B030D-6E8A-4147-A177-3AD203B41FA5}">
                      <a16:colId xmlns:a16="http://schemas.microsoft.com/office/drawing/2014/main" val="846700169"/>
                    </a:ext>
                  </a:extLst>
                </a:gridCol>
                <a:gridCol w="4740131">
                  <a:extLst>
                    <a:ext uri="{9D8B030D-6E8A-4147-A177-3AD203B41FA5}">
                      <a16:colId xmlns:a16="http://schemas.microsoft.com/office/drawing/2014/main" val="1918352932"/>
                    </a:ext>
                  </a:extLst>
                </a:gridCol>
              </a:tblGrid>
              <a:tr h="816133">
                <a:tc>
                  <a:txBody>
                    <a:bodyPr/>
                    <a:lstStyle/>
                    <a:p>
                      <a:pPr algn="ctr">
                        <a:lnSpc>
                          <a:spcPct val="107000"/>
                        </a:lnSpc>
                        <a:spcBef>
                          <a:spcPts val="600"/>
                        </a:spcBef>
                        <a:spcAft>
                          <a:spcPts val="600"/>
                        </a:spcAft>
                      </a:pPr>
                      <a:r>
                        <a:rPr lang="fr-FR" sz="2000" b="1" kern="1200" dirty="0">
                          <a:solidFill>
                            <a:schemeClr val="bg1"/>
                          </a:solidFill>
                          <a:effectLst/>
                          <a:latin typeface="Helvetica Now Text" panose="020B0504030202020204" pitchFamily="34" charset="0"/>
                        </a:rPr>
                        <a:t>Garanties</a:t>
                      </a:r>
                      <a:endParaRPr lang="fr-FR" sz="2000" b="1" kern="1200" dirty="0">
                        <a:solidFill>
                          <a:schemeClr val="bg1"/>
                        </a:solidFill>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solidFill>
                      <a:srgbClr val="29B0C3"/>
                    </a:solidFill>
                  </a:tcPr>
                </a:tc>
                <a:tc>
                  <a:txBody>
                    <a:bodyPr/>
                    <a:lstStyle/>
                    <a:p>
                      <a:pPr algn="ctr">
                        <a:lnSpc>
                          <a:spcPct val="107000"/>
                        </a:lnSpc>
                        <a:spcBef>
                          <a:spcPts val="720"/>
                        </a:spcBef>
                        <a:spcAft>
                          <a:spcPts val="720"/>
                        </a:spcAft>
                      </a:pPr>
                      <a:r>
                        <a:rPr lang="fr-FR" sz="2000" b="1" kern="1200" dirty="0">
                          <a:solidFill>
                            <a:schemeClr val="bg1"/>
                          </a:solidFill>
                          <a:effectLst/>
                          <a:latin typeface="Helvetica Now Text" panose="020B0504030202020204" pitchFamily="34" charset="0"/>
                        </a:rPr>
                        <a:t>Limites</a:t>
                      </a:r>
                      <a:endParaRPr lang="fr-FR" sz="2000" b="1" kern="1200" dirty="0">
                        <a:solidFill>
                          <a:schemeClr val="bg1"/>
                        </a:solidFill>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solidFill>
                      <a:srgbClr val="0084BB"/>
                    </a:solidFill>
                  </a:tcPr>
                </a:tc>
                <a:tc>
                  <a:txBody>
                    <a:bodyPr/>
                    <a:lstStyle/>
                    <a:p>
                      <a:pPr algn="ctr">
                        <a:lnSpc>
                          <a:spcPct val="107000"/>
                        </a:lnSpc>
                        <a:spcBef>
                          <a:spcPts val="720"/>
                        </a:spcBef>
                        <a:spcAft>
                          <a:spcPts val="720"/>
                        </a:spcAft>
                      </a:pPr>
                      <a:r>
                        <a:rPr lang="fr-FR" sz="2000" b="1" kern="1200" dirty="0">
                          <a:solidFill>
                            <a:schemeClr val="bg1"/>
                          </a:solidFill>
                          <a:effectLst/>
                          <a:latin typeface="Helvetica Now Text" panose="020B0504030202020204" pitchFamily="34" charset="0"/>
                        </a:rPr>
                        <a:t>Franchise</a:t>
                      </a:r>
                      <a:endParaRPr lang="fr-FR" sz="2000" b="1" kern="1200" dirty="0">
                        <a:solidFill>
                          <a:schemeClr val="bg1"/>
                        </a:solidFill>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solidFill>
                      <a:srgbClr val="101E7F"/>
                    </a:solidFill>
                  </a:tcPr>
                </a:tc>
                <a:extLst>
                  <a:ext uri="{0D108BD9-81ED-4DB2-BD59-A6C34878D82A}">
                    <a16:rowId xmlns:a16="http://schemas.microsoft.com/office/drawing/2014/main" val="3909377388"/>
                  </a:ext>
                </a:extLst>
              </a:tr>
              <a:tr h="311413">
                <a:tc>
                  <a:txBody>
                    <a:bodyPr/>
                    <a:lstStyle/>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Responsabilité civile automobile </a:t>
                      </a:r>
                    </a:p>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Article 2.1 des C.G</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Dommages corporels: Illimités</a:t>
                      </a:r>
                    </a:p>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Dommages matériels et immatériels: 100 000 000 €</a:t>
                      </a: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rPr>
                        <a:t>NEANT</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3900037396"/>
                  </a:ext>
                </a:extLst>
              </a:tr>
              <a:tr h="1013497">
                <a:tc>
                  <a:txBody>
                    <a:bodyPr/>
                    <a:lstStyle/>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Responsabilité Civile fonctionnement</a:t>
                      </a:r>
                    </a:p>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Article 2.2 des C.G</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p>
                      <a:pPr marL="0" marR="0" lvl="0" indent="0" algn="l" defTabSz="1828709" rtl="0" eaLnBrk="1" fontAlgn="auto" latinLnBrk="0" hangingPunct="1">
                        <a:lnSpc>
                          <a:spcPct val="107000"/>
                        </a:lnSpc>
                        <a:spcBef>
                          <a:spcPts val="0"/>
                        </a:spcBef>
                        <a:spcAft>
                          <a:spcPts val="0"/>
                        </a:spcAft>
                        <a:buClrTx/>
                        <a:buSzTx/>
                        <a:buFontTx/>
                        <a:buNone/>
                        <a:tabLst/>
                        <a:defRPr/>
                      </a:pPr>
                      <a:endParaRPr lang="fr-FR" sz="1600" b="1"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Dommages corporels : 10 000 000 € </a:t>
                      </a:r>
                    </a:p>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Dommages matériels: 1 000 000 € </a:t>
                      </a:r>
                    </a:p>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Dommages immatériels: 500 000 €</a:t>
                      </a:r>
                    </a:p>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Les limites s’entendent par véhicule et par sinistre</a:t>
                      </a:r>
                    </a:p>
                  </a:txBody>
                  <a:tcPr marL="45085" marR="45085" marT="0" marB="0" anchor="ctr"/>
                </a:tc>
                <a:tc>
                  <a:txBody>
                    <a:bodyPr/>
                    <a:lstStyle/>
                    <a:p>
                      <a:pPr>
                        <a:lnSpc>
                          <a:spcPct val="107000"/>
                        </a:lnSpc>
                        <a:spcBef>
                          <a:spcPts val="0"/>
                        </a:spcBef>
                        <a:spcAft>
                          <a:spcPts val="0"/>
                        </a:spcAft>
                      </a:pPr>
                      <a:r>
                        <a:rPr lang="fr-FR" sz="1600" dirty="0">
                          <a:effectLst/>
                          <a:latin typeface="Helvetica Now Text" panose="020B0504030202020204" pitchFamily="34" charset="0"/>
                        </a:rPr>
                        <a:t>NEANT pour les dommages corporels</a:t>
                      </a:r>
                    </a:p>
                    <a:p>
                      <a:pPr>
                        <a:lnSpc>
                          <a:spcPct val="107000"/>
                        </a:lnSpc>
                        <a:spcBef>
                          <a:spcPts val="0"/>
                        </a:spcBef>
                        <a:spcAft>
                          <a:spcPts val="0"/>
                        </a:spcAft>
                      </a:pPr>
                      <a:endParaRPr lang="fr-FR" sz="1600" dirty="0">
                        <a:effectLst/>
                        <a:latin typeface="Helvetica Now Text" panose="020B0504030202020204" pitchFamily="34" charset="0"/>
                      </a:endParaRPr>
                    </a:p>
                    <a:p>
                      <a:pPr>
                        <a:lnSpc>
                          <a:spcPct val="107000"/>
                        </a:lnSpc>
                        <a:spcBef>
                          <a:spcPts val="0"/>
                        </a:spcBef>
                        <a:spcAft>
                          <a:spcPts val="0"/>
                        </a:spcAft>
                      </a:pPr>
                      <a:r>
                        <a:rPr lang="fr-FR" sz="1600" kern="1200" dirty="0">
                          <a:effectLst/>
                          <a:latin typeface="Helvetica Now Text" panose="020B0504030202020204" pitchFamily="34" charset="0"/>
                        </a:rPr>
                        <a:t>500 EUR</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1597517480"/>
                  </a:ext>
                </a:extLst>
              </a:tr>
              <a:tr h="961180">
                <a:tc>
                  <a:txBody>
                    <a:bodyPr/>
                    <a:lstStyle/>
                    <a:p>
                      <a:pPr>
                        <a:lnSpc>
                          <a:spcPct val="107000"/>
                        </a:lnSpc>
                        <a:spcBef>
                          <a:spcPts val="0"/>
                        </a:spcBef>
                        <a:spcAft>
                          <a:spcPts val="0"/>
                        </a:spcAft>
                      </a:pPr>
                      <a:r>
                        <a:rPr lang="fr-FR" sz="1600" kern="1200" dirty="0">
                          <a:effectLst/>
                          <a:latin typeface="Helvetica Now Text" panose="020B0504030202020204" pitchFamily="34" charset="0"/>
                        </a:rPr>
                        <a:t>Défense - Recours de notre assuré </a:t>
                      </a:r>
                    </a:p>
                    <a:p>
                      <a:pPr>
                        <a:lnSpc>
                          <a:spcPct val="107000"/>
                        </a:lnSpc>
                        <a:spcBef>
                          <a:spcPts val="0"/>
                        </a:spcBef>
                        <a:spcAft>
                          <a:spcPts val="0"/>
                        </a:spcAft>
                      </a:pPr>
                      <a:r>
                        <a:rPr lang="fr-FR" sz="1600" kern="1200" dirty="0">
                          <a:effectLst/>
                          <a:latin typeface="Helvetica Now Text" panose="020B0504030202020204" pitchFamily="34" charset="0"/>
                        </a:rPr>
                        <a:t>Avance sur recours de notre assuré</a:t>
                      </a:r>
                    </a:p>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Article </a:t>
                      </a:r>
                      <a:r>
                        <a:rPr lang="fr-FR" sz="1600" b="0" kern="1200" dirty="0">
                          <a:effectLst/>
                          <a:latin typeface="Helvetica Now Text" panose="020B0504030202020204" pitchFamily="34" charset="0"/>
                        </a:rPr>
                        <a:t>2.4</a:t>
                      </a:r>
                      <a:r>
                        <a:rPr lang="fr-FR" sz="1600" b="0" kern="1200" dirty="0">
                          <a:effectLst/>
                          <a:latin typeface="Helvetica Now Text" panose="020B0504030202020204" pitchFamily="34" charset="0"/>
                          <a:cs typeface="Times New Roman" panose="02020603050405020304" pitchFamily="18" charset="0"/>
                        </a:rPr>
                        <a:t> des C.G</a:t>
                      </a:r>
                      <a:endParaRPr lang="fr-FR" sz="1600" b="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Défense : 8 000 € pour l’ensemble des frais</a:t>
                      </a:r>
                    </a:p>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Avance sur recours: 16 000 € </a:t>
                      </a: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rPr>
                        <a:t>NEANT</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4255300764"/>
                  </a:ext>
                </a:extLst>
              </a:tr>
              <a:tr h="459156">
                <a:tc>
                  <a:txBody>
                    <a:bodyPr/>
                    <a:lstStyle/>
                    <a:p>
                      <a:pPr>
                        <a:lnSpc>
                          <a:spcPct val="107000"/>
                        </a:lnSpc>
                        <a:spcBef>
                          <a:spcPts val="0"/>
                        </a:spcBef>
                        <a:spcAft>
                          <a:spcPts val="0"/>
                        </a:spcAft>
                      </a:pPr>
                      <a:r>
                        <a:rPr lang="fr-FR" sz="1600" kern="1200" dirty="0">
                          <a:effectLst/>
                          <a:latin typeface="Helvetica Now Text" panose="020B0504030202020204" pitchFamily="34" charset="0"/>
                        </a:rPr>
                        <a:t>Protection juridique Option 1</a:t>
                      </a:r>
                      <a:endParaRPr lang="fr-FR" sz="1600" b="1"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rPr>
                        <a:t>Annexe protection juridique Réf. 460004 C  </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rPr>
                        <a:t>Préjudice supérieur à 350 EUR HT</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2338965663"/>
                  </a:ext>
                </a:extLst>
              </a:tr>
              <a:tr h="311413">
                <a:tc>
                  <a:txBody>
                    <a:bodyPr/>
                    <a:lstStyle/>
                    <a:p>
                      <a:pPr>
                        <a:lnSpc>
                          <a:spcPct val="107000"/>
                        </a:lnSpc>
                        <a:spcBef>
                          <a:spcPts val="0"/>
                        </a:spcBef>
                        <a:spcAft>
                          <a:spcPts val="0"/>
                        </a:spcAft>
                      </a:pPr>
                      <a:r>
                        <a:rPr lang="fr-FR" sz="1600" kern="1200" dirty="0">
                          <a:effectLst/>
                          <a:latin typeface="Helvetica Now Text" panose="020B0504030202020204" pitchFamily="34" charset="0"/>
                        </a:rPr>
                        <a:t>Incendie, explosion, attentats, tempête, grêle</a:t>
                      </a:r>
                    </a:p>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Article 3.3 des C.G</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rowSpan="4">
                  <a:txBody>
                    <a:bodyPr/>
                    <a:lstStyle/>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Indemnisation selon la valeur conventionnelle du véhicule (si, au jour du sinistre, son âge n’excède pas 12 mois) sinon en valeur à dire d’expert. </a:t>
                      </a:r>
                    </a:p>
                  </a:txBody>
                  <a:tcPr marL="45085" marR="45085" marT="0" marB="0" anchor="ctr"/>
                </a:tc>
                <a:tc>
                  <a:txBody>
                    <a:bodyPr/>
                    <a:lstStyle/>
                    <a:p>
                      <a:pPr>
                        <a:lnSpc>
                          <a:spcPct val="107000"/>
                        </a:lnSpc>
                        <a:spcBef>
                          <a:spcPts val="0"/>
                        </a:spcBef>
                        <a:spcAft>
                          <a:spcPts val="0"/>
                        </a:spcAft>
                      </a:pPr>
                      <a:r>
                        <a:rPr lang="fr-FR" sz="1600" kern="1200" dirty="0">
                          <a:effectLst/>
                          <a:highlight>
                            <a:srgbClr val="FFFF00"/>
                          </a:highlight>
                          <a:latin typeface="Helvetica Now Text" panose="020B0504030202020204" pitchFamily="34" charset="0"/>
                        </a:rPr>
                        <a:t>[A COMPLETER]</a:t>
                      </a:r>
                      <a:endParaRPr lang="fr-FR" sz="1600" kern="1200" dirty="0">
                        <a:effectLst/>
                        <a:highlight>
                          <a:srgbClr val="FFFF00"/>
                        </a:highligh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1963399511"/>
                  </a:ext>
                </a:extLst>
              </a:tr>
              <a:tr h="311413">
                <a:tc>
                  <a:txBody>
                    <a:bodyPr/>
                    <a:lstStyle/>
                    <a:p>
                      <a:pPr>
                        <a:lnSpc>
                          <a:spcPct val="107000"/>
                        </a:lnSpc>
                        <a:spcBef>
                          <a:spcPts val="0"/>
                        </a:spcBef>
                        <a:spcAft>
                          <a:spcPts val="0"/>
                        </a:spcAft>
                      </a:pPr>
                      <a:r>
                        <a:rPr lang="fr-FR" sz="1600" kern="1200" dirty="0">
                          <a:effectLst/>
                          <a:latin typeface="Helvetica Now Text" panose="020B0504030202020204" pitchFamily="34" charset="0"/>
                        </a:rPr>
                        <a:t>Vol</a:t>
                      </a:r>
                    </a:p>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Article 3.4 des C.G</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vMerge="1">
                  <a:txBody>
                    <a:bodyPr/>
                    <a:lstStyle/>
                    <a:p>
                      <a:pPr>
                        <a:lnSpc>
                          <a:spcPct val="107000"/>
                        </a:lnSpc>
                        <a:spcBef>
                          <a:spcPts val="0"/>
                        </a:spcBef>
                        <a:spcAft>
                          <a:spcPts val="0"/>
                        </a:spcAft>
                      </a:pP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highlight>
                            <a:srgbClr val="FFFF00"/>
                          </a:highlight>
                          <a:latin typeface="Helvetica Now Text" panose="020B0504030202020204" pitchFamily="34" charset="0"/>
                        </a:rPr>
                        <a:t>[A COMPLETER]</a:t>
                      </a:r>
                      <a:endParaRPr lang="fr-FR" sz="1600" kern="1200" dirty="0">
                        <a:effectLst/>
                        <a:highlight>
                          <a:srgbClr val="FFFF00"/>
                        </a:highligh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1092604425"/>
                  </a:ext>
                </a:extLst>
              </a:tr>
              <a:tr h="659783">
                <a:tc>
                  <a:txBody>
                    <a:bodyPr/>
                    <a:lstStyle/>
                    <a:p>
                      <a:pPr>
                        <a:lnSpc>
                          <a:spcPct val="107000"/>
                        </a:lnSpc>
                        <a:spcBef>
                          <a:spcPts val="0"/>
                        </a:spcBef>
                        <a:spcAft>
                          <a:spcPts val="0"/>
                        </a:spcAft>
                      </a:pPr>
                      <a:r>
                        <a:rPr lang="fr-FR" sz="1600" kern="1200" dirty="0">
                          <a:effectLst/>
                          <a:latin typeface="Helvetica Now Text" panose="020B0504030202020204" pitchFamily="34" charset="0"/>
                        </a:rPr>
                        <a:t>Dommages tous accidents</a:t>
                      </a:r>
                    </a:p>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Article 3.1 des C.G</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vMerge="1">
                  <a:txBody>
                    <a:bodyPr/>
                    <a:lstStyle/>
                    <a:p>
                      <a:pPr marL="0" marR="0" lvl="0" indent="0" algn="l" defTabSz="1828709" rtl="0" eaLnBrk="1" fontAlgn="auto" latinLnBrk="0" hangingPunct="1">
                        <a:lnSpc>
                          <a:spcPct val="107000"/>
                        </a:lnSpc>
                        <a:spcBef>
                          <a:spcPts val="0"/>
                        </a:spcBef>
                        <a:spcAft>
                          <a:spcPts val="0"/>
                        </a:spcAft>
                        <a:buClrTx/>
                        <a:buSzTx/>
                        <a:buFontTx/>
                        <a:buNone/>
                        <a:tabLst/>
                        <a:defRPr/>
                      </a:pP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highlight>
                            <a:srgbClr val="FFFF00"/>
                          </a:highlight>
                          <a:latin typeface="Helvetica Now Text" panose="020B0504030202020204" pitchFamily="34" charset="0"/>
                        </a:rPr>
                        <a:t>[A COMPLETER]</a:t>
                      </a:r>
                      <a:endParaRPr lang="fr-FR" sz="1600" kern="1200" dirty="0">
                        <a:effectLst/>
                        <a:highlight>
                          <a:srgbClr val="FFFF00"/>
                        </a:highligh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65824722"/>
                  </a:ext>
                </a:extLst>
              </a:tr>
              <a:tr h="838200">
                <a:tc>
                  <a:txBody>
                    <a:bodyPr/>
                    <a:lstStyle/>
                    <a:p>
                      <a:pPr>
                        <a:lnSpc>
                          <a:spcPct val="107000"/>
                        </a:lnSpc>
                        <a:spcBef>
                          <a:spcPts val="0"/>
                        </a:spcBef>
                        <a:spcAft>
                          <a:spcPts val="0"/>
                        </a:spcAft>
                      </a:pPr>
                      <a:r>
                        <a:rPr lang="fr-FR" sz="1600" kern="1200" dirty="0">
                          <a:effectLst/>
                          <a:latin typeface="Helvetica Now Text" panose="020B0504030202020204" pitchFamily="34" charset="0"/>
                        </a:rPr>
                        <a:t>Catastrophes naturelles</a:t>
                      </a:r>
                    </a:p>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Article 3.6 des C.G</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vMerge="1">
                  <a:txBody>
                    <a:bodyPr/>
                    <a:lstStyle/>
                    <a:p>
                      <a:endParaRPr lang="fr-FR"/>
                    </a:p>
                  </a:txBody>
                  <a:tcPr/>
                </a:tc>
                <a:tc>
                  <a:txBody>
                    <a:bodyPr/>
                    <a:lstStyle/>
                    <a:p>
                      <a:pPr>
                        <a:lnSpc>
                          <a:spcPct val="107000"/>
                        </a:lnSpc>
                        <a:spcBef>
                          <a:spcPts val="0"/>
                        </a:spcBef>
                        <a:spcAft>
                          <a:spcPts val="0"/>
                        </a:spcAft>
                      </a:pPr>
                      <a:r>
                        <a:rPr lang="fr-FR" sz="1600" kern="1200" dirty="0">
                          <a:effectLst/>
                          <a:latin typeface="Helvetica Now Text" panose="020B0504030202020204" pitchFamily="34" charset="0"/>
                        </a:rPr>
                        <a:t>Montant fixé par les Pouvoirs Publics</a:t>
                      </a:r>
                      <a:endParaRPr lang="fr-FR" sz="1600" kern="1200" dirty="0">
                        <a:effectLst/>
                        <a:highlight>
                          <a:srgbClr val="FFFF00"/>
                        </a:highligh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3089451957"/>
                  </a:ext>
                </a:extLst>
              </a:tr>
              <a:tr h="1273321">
                <a:tc>
                  <a:txBody>
                    <a:bodyPr/>
                    <a:lstStyle/>
                    <a:p>
                      <a:pPr>
                        <a:lnSpc>
                          <a:spcPct val="107000"/>
                        </a:lnSpc>
                        <a:spcBef>
                          <a:spcPts val="0"/>
                        </a:spcBef>
                        <a:spcAft>
                          <a:spcPts val="0"/>
                        </a:spcAft>
                      </a:pPr>
                      <a:r>
                        <a:rPr lang="fr-FR" sz="1600" kern="1200" dirty="0">
                          <a:effectLst/>
                          <a:latin typeface="Helvetica Now Text" panose="020B0504030202020204" pitchFamily="34" charset="0"/>
                        </a:rPr>
                        <a:t>Effets et objets personnels (Article 3.8 des C.G)</a:t>
                      </a:r>
                    </a:p>
                    <a:p>
                      <a:pPr>
                        <a:lnSpc>
                          <a:spcPct val="107000"/>
                        </a:lnSpc>
                        <a:spcBef>
                          <a:spcPts val="0"/>
                        </a:spcBef>
                        <a:spcAft>
                          <a:spcPts val="0"/>
                        </a:spcAft>
                      </a:pPr>
                      <a:r>
                        <a:rPr lang="fr-FR" sz="1600" kern="1200" dirty="0">
                          <a:effectLst/>
                          <a:latin typeface="Helvetica Now Text" panose="020B0504030202020204" pitchFamily="34" charset="0"/>
                        </a:rPr>
                        <a:t>Appareils radio et assimilés (Article 3.9 des C.G)</a:t>
                      </a:r>
                    </a:p>
                    <a:p>
                      <a:pPr>
                        <a:lnSpc>
                          <a:spcPct val="107000"/>
                        </a:lnSpc>
                        <a:spcBef>
                          <a:spcPts val="0"/>
                        </a:spcBef>
                        <a:spcAft>
                          <a:spcPts val="0"/>
                        </a:spcAft>
                      </a:pPr>
                      <a:r>
                        <a:rPr lang="fr-FR" sz="1600" kern="1200" dirty="0">
                          <a:effectLst/>
                          <a:latin typeface="Helvetica Now Text" panose="020B0504030202020204" pitchFamily="34" charset="0"/>
                        </a:rPr>
                        <a:t>Marchandises transportées pour son propre compte (Article 3.10 des C.G)</a:t>
                      </a:r>
                      <a:endParaRPr lang="fr-FR" sz="1600" b="1"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highlight>
                            <a:srgbClr val="FFFF00"/>
                          </a:highlight>
                          <a:latin typeface="Helvetica Now Text" panose="020B0504030202020204" pitchFamily="34" charset="0"/>
                        </a:rPr>
                        <a:t>[A COMPLETER]</a:t>
                      </a:r>
                      <a:endParaRPr lang="fr-FR" sz="1600" kern="1200" dirty="0">
                        <a:effectLst/>
                        <a:highlight>
                          <a:srgbClr val="FFFF00"/>
                        </a:highligh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highlight>
                            <a:srgbClr val="FFFF00"/>
                          </a:highlight>
                          <a:latin typeface="Helvetica Now Text" panose="020B0504030202020204" pitchFamily="34" charset="0"/>
                        </a:rPr>
                        <a:t>[A COMPLETER]</a:t>
                      </a:r>
                      <a:endParaRPr lang="fr-FR" sz="1600" kern="1200" dirty="0">
                        <a:effectLst/>
                        <a:highlight>
                          <a:srgbClr val="FFFF00"/>
                        </a:highligh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4167276475"/>
                  </a:ext>
                </a:extLst>
              </a:tr>
              <a:tr h="311413">
                <a:tc>
                  <a:txBody>
                    <a:bodyPr/>
                    <a:lstStyle/>
                    <a:p>
                      <a:pPr>
                        <a:lnSpc>
                          <a:spcPct val="107000"/>
                        </a:lnSpc>
                        <a:spcBef>
                          <a:spcPts val="0"/>
                        </a:spcBef>
                        <a:spcAft>
                          <a:spcPts val="0"/>
                        </a:spcAft>
                      </a:pPr>
                      <a:r>
                        <a:rPr lang="fr-FR" sz="1600" kern="1200" dirty="0">
                          <a:effectLst/>
                          <a:latin typeface="Helvetica Now Text" panose="020B0504030202020204" pitchFamily="34" charset="0"/>
                        </a:rPr>
                        <a:t>Bris de glaces</a:t>
                      </a:r>
                    </a:p>
                    <a:p>
                      <a:pPr marL="0" marR="0" lvl="0" indent="0" algn="l" defTabSz="1828709" rtl="0" eaLnBrk="1" fontAlgn="auto" latinLnBrk="0" hangingPunct="1">
                        <a:lnSpc>
                          <a:spcPct val="107000"/>
                        </a:lnSpc>
                        <a:spcBef>
                          <a:spcPts val="0"/>
                        </a:spcBef>
                        <a:spcAft>
                          <a:spcPts val="0"/>
                        </a:spcAft>
                        <a:buClrTx/>
                        <a:buSzTx/>
                        <a:buFontTx/>
                        <a:buNone/>
                        <a:tabLst/>
                        <a:defRPr/>
                      </a:pPr>
                      <a:r>
                        <a:rPr lang="fr-FR" sz="1600" kern="1200" dirty="0">
                          <a:effectLst/>
                          <a:latin typeface="Helvetica Now Text" panose="020B0504030202020204" pitchFamily="34" charset="0"/>
                        </a:rPr>
                        <a:t>Article 3.5 des C.G</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rPr>
                        <a:t>A concurrence de la valeur de remplacement</a:t>
                      </a:r>
                    </a:p>
                  </a:txBody>
                  <a:tcPr marL="45085" marR="45085" marT="0" marB="0" anchor="ctr"/>
                </a:tc>
                <a:tc>
                  <a:txBody>
                    <a:bodyPr/>
                    <a:lstStyle/>
                    <a:p>
                      <a:pPr>
                        <a:lnSpc>
                          <a:spcPct val="107000"/>
                        </a:lnSpc>
                        <a:spcBef>
                          <a:spcPts val="0"/>
                        </a:spcBef>
                        <a:spcAft>
                          <a:spcPts val="0"/>
                        </a:spcAft>
                      </a:pPr>
                      <a:r>
                        <a:rPr lang="fr-FR" sz="1600" kern="1200" dirty="0">
                          <a:effectLst/>
                          <a:highlight>
                            <a:srgbClr val="FFFF00"/>
                          </a:highlight>
                          <a:latin typeface="Helvetica Now Text" panose="020B0504030202020204" pitchFamily="34" charset="0"/>
                        </a:rPr>
                        <a:t>[A COMPLETER]</a:t>
                      </a:r>
                      <a:endParaRPr lang="fr-FR" sz="1600" kern="1200" dirty="0">
                        <a:effectLst/>
                        <a:highlight>
                          <a:srgbClr val="FFFF00"/>
                        </a:highligh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4067749176"/>
                  </a:ext>
                </a:extLst>
              </a:tr>
              <a:tr h="742652">
                <a:tc>
                  <a:txBody>
                    <a:bodyPr/>
                    <a:lstStyle/>
                    <a:p>
                      <a:pPr>
                        <a:lnSpc>
                          <a:spcPct val="107000"/>
                        </a:lnSpc>
                        <a:spcBef>
                          <a:spcPts val="0"/>
                        </a:spcBef>
                        <a:spcAft>
                          <a:spcPts val="0"/>
                        </a:spcAft>
                      </a:pPr>
                      <a:r>
                        <a:rPr lang="fr-FR" sz="1600" kern="1200" dirty="0">
                          <a:effectLst/>
                          <a:latin typeface="Helvetica Now Text" panose="020B0504030202020204" pitchFamily="34" charset="0"/>
                        </a:rPr>
                        <a:t>Pertes Financières</a:t>
                      </a:r>
                    </a:p>
                    <a:p>
                      <a:pPr>
                        <a:lnSpc>
                          <a:spcPct val="107000"/>
                        </a:lnSpc>
                        <a:spcBef>
                          <a:spcPts val="0"/>
                        </a:spcBef>
                        <a:spcAft>
                          <a:spcPts val="0"/>
                        </a:spcAft>
                      </a:pPr>
                      <a:r>
                        <a:rPr lang="fr-FR" sz="1600" kern="1200" dirty="0">
                          <a:effectLst/>
                          <a:latin typeface="Helvetica Now Text" panose="020B0504030202020204" pitchFamily="34" charset="0"/>
                        </a:rPr>
                        <a:t>Si crédit, crédit-bail, LLD ou LOA</a:t>
                      </a:r>
                      <a:endParaRPr lang="fr-FR" sz="1600" b="1"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a:effectLst/>
                          <a:latin typeface="Helvetica Now Text" panose="020B0504030202020204" pitchFamily="34" charset="0"/>
                        </a:rPr>
                        <a:t>Article 5.2</a:t>
                      </a:r>
                      <a:endParaRPr lang="fr-FR" sz="1600" kern="120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rPr>
                        <a:t>Pas de franchise spécifique</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2491057588"/>
                  </a:ext>
                </a:extLst>
              </a:tr>
              <a:tr h="311413">
                <a:tc>
                  <a:txBody>
                    <a:bodyPr/>
                    <a:lstStyle/>
                    <a:p>
                      <a:pPr>
                        <a:lnSpc>
                          <a:spcPct val="107000"/>
                        </a:lnSpc>
                        <a:spcBef>
                          <a:spcPts val="0"/>
                        </a:spcBef>
                        <a:spcAft>
                          <a:spcPts val="0"/>
                        </a:spcAft>
                      </a:pPr>
                      <a:r>
                        <a:rPr lang="fr-FR" sz="1600" kern="1200">
                          <a:effectLst/>
                          <a:latin typeface="Helvetica Now Text" panose="020B0504030202020204" pitchFamily="34" charset="0"/>
                        </a:rPr>
                        <a:t>Sécurité du conducteur</a:t>
                      </a:r>
                      <a:endParaRPr lang="fr-FR" sz="1600" b="1" kern="120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rPr>
                        <a:t>Article 5.1.</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highlight>
                            <a:srgbClr val="FFFF00"/>
                          </a:highlight>
                          <a:latin typeface="Helvetica Now Text" panose="020B0504030202020204" pitchFamily="34" charset="0"/>
                        </a:rPr>
                        <a:t>[A COMPLETER]</a:t>
                      </a:r>
                      <a:endParaRPr lang="fr-FR" sz="1600" kern="1200" dirty="0">
                        <a:effectLst/>
                        <a:highlight>
                          <a:srgbClr val="FFFF00"/>
                        </a:highligh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2126773539"/>
                  </a:ext>
                </a:extLst>
              </a:tr>
              <a:tr h="311413">
                <a:tc>
                  <a:txBody>
                    <a:bodyPr/>
                    <a:lstStyle/>
                    <a:p>
                      <a:pPr>
                        <a:lnSpc>
                          <a:spcPct val="107000"/>
                        </a:lnSpc>
                        <a:spcBef>
                          <a:spcPts val="0"/>
                        </a:spcBef>
                        <a:spcAft>
                          <a:spcPts val="0"/>
                        </a:spcAft>
                      </a:pPr>
                      <a:r>
                        <a:rPr lang="fr-FR" sz="1600" kern="1200">
                          <a:effectLst/>
                          <a:latin typeface="Helvetica Now Text" panose="020B0504030202020204" pitchFamily="34" charset="0"/>
                        </a:rPr>
                        <a:t>Dépannage, Remorquage</a:t>
                      </a:r>
                      <a:endParaRPr lang="fr-FR" sz="1600" b="1" kern="120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rPr>
                        <a:t>Article 4.2</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tc>
                  <a:txBody>
                    <a:bodyPr/>
                    <a:lstStyle/>
                    <a:p>
                      <a:pPr>
                        <a:lnSpc>
                          <a:spcPct val="107000"/>
                        </a:lnSpc>
                        <a:spcBef>
                          <a:spcPts val="0"/>
                        </a:spcBef>
                        <a:spcAft>
                          <a:spcPts val="0"/>
                        </a:spcAft>
                      </a:pPr>
                      <a:r>
                        <a:rPr lang="fr-FR" sz="1600" kern="1200" dirty="0">
                          <a:effectLst/>
                          <a:latin typeface="Helvetica Now Text" panose="020B0504030202020204" pitchFamily="34" charset="0"/>
                        </a:rPr>
                        <a:t>NEANT</a:t>
                      </a:r>
                      <a:endParaRPr lang="fr-FR" sz="1600" kern="1200" dirty="0">
                        <a:effectLst/>
                        <a:latin typeface="Helvetica Now Text" panose="020B0504030202020204" pitchFamily="34" charset="0"/>
                        <a:ea typeface="Times New Roman" panose="02020603050405020304" pitchFamily="18" charset="0"/>
                        <a:cs typeface="Times New Roman" panose="02020603050405020304" pitchFamily="18" charset="0"/>
                      </a:endParaRPr>
                    </a:p>
                  </a:txBody>
                  <a:tcPr marL="45085" marR="45085" marT="0" marB="0" anchor="ctr"/>
                </a:tc>
                <a:extLst>
                  <a:ext uri="{0D108BD9-81ED-4DB2-BD59-A6C34878D82A}">
                    <a16:rowId xmlns:a16="http://schemas.microsoft.com/office/drawing/2014/main" val="2508139687"/>
                  </a:ext>
                </a:extLst>
              </a:tr>
            </a:tbl>
          </a:graphicData>
        </a:graphic>
      </p:graphicFrame>
    </p:spTree>
    <p:extLst>
      <p:ext uri="{BB962C8B-B14F-4D97-AF65-F5344CB8AC3E}">
        <p14:creationId xmlns:p14="http://schemas.microsoft.com/office/powerpoint/2010/main" val="2863378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DF4ADF-4D55-7CE8-A2AB-9799F816CF29}"/>
              </a:ext>
            </a:extLst>
          </p:cNvPr>
          <p:cNvSpPr>
            <a:spLocks noGrp="1"/>
          </p:cNvSpPr>
          <p:nvPr>
            <p:ph type="title"/>
          </p:nvPr>
        </p:nvSpPr>
        <p:spPr/>
        <p:txBody>
          <a:bodyPr/>
          <a:lstStyle/>
          <a:p>
            <a:r>
              <a:rPr lang="fr-FR" dirty="0"/>
              <a:t>Proposition budgétaire négociée</a:t>
            </a:r>
          </a:p>
        </p:txBody>
      </p:sp>
      <p:sp>
        <p:nvSpPr>
          <p:cNvPr id="3" name="Espace réservé du texte 2">
            <a:extLst>
              <a:ext uri="{FF2B5EF4-FFF2-40B4-BE49-F238E27FC236}">
                <a16:creationId xmlns:a16="http://schemas.microsoft.com/office/drawing/2014/main" id="{87628645-C2CB-07E7-0556-C017E7136AEB}"/>
              </a:ext>
            </a:extLst>
          </p:cNvPr>
          <p:cNvSpPr>
            <a:spLocks noGrp="1"/>
          </p:cNvSpPr>
          <p:nvPr>
            <p:ph type="body" idx="1"/>
          </p:nvPr>
        </p:nvSpPr>
        <p:spPr>
          <a:xfrm>
            <a:off x="1054030" y="6654773"/>
            <a:ext cx="22272446" cy="4156661"/>
          </a:xfrm>
        </p:spPr>
        <p:txBody>
          <a:bodyPr/>
          <a:lstStyle/>
          <a:p>
            <a:pPr algn="just"/>
            <a:r>
              <a:rPr lang="fr-FR" sz="2800" u="sng" dirty="0">
                <a:solidFill>
                  <a:srgbClr val="0055A8"/>
                </a:solidFill>
              </a:rPr>
              <a:t>Information importante:</a:t>
            </a:r>
          </a:p>
          <a:p>
            <a:pPr algn="just"/>
            <a:r>
              <a:rPr lang="fr-FR" b="0" dirty="0"/>
              <a:t>Le préavis de résiliation de cette police d’assurance est de </a:t>
            </a:r>
            <a:r>
              <a:rPr lang="fr-FR" dirty="0">
                <a:solidFill>
                  <a:srgbClr val="FF0000"/>
                </a:solidFill>
              </a:rPr>
              <a:t>fin</a:t>
            </a:r>
          </a:p>
          <a:p>
            <a:pPr algn="just"/>
            <a:r>
              <a:rPr lang="fr-FR" b="0" dirty="0"/>
              <a:t>La régularisation de la police Flotte automobile sera effectuée </a:t>
            </a:r>
            <a:r>
              <a:rPr lang="fr-FR" b="0" dirty="0">
                <a:solidFill>
                  <a:srgbClr val="FF0000"/>
                </a:solidFill>
                <a:highlight>
                  <a:srgbClr val="FFFF00"/>
                </a:highlight>
              </a:rPr>
              <a:t>reg</a:t>
            </a:r>
          </a:p>
          <a:p>
            <a:pPr algn="just"/>
            <a:r>
              <a:rPr lang="fr-FR" b="0" dirty="0"/>
              <a:t>Ce devis a été établi le </a:t>
            </a:r>
            <a:r>
              <a:rPr lang="fr-FR" dirty="0">
                <a:highlight>
                  <a:srgbClr val="FFFF00"/>
                </a:highlight>
              </a:rPr>
              <a:t>XXXXXX</a:t>
            </a:r>
            <a:r>
              <a:rPr lang="fr-FR" b="0" dirty="0"/>
              <a:t> sur la base des informations fournies. Il est valable </a:t>
            </a:r>
            <a:r>
              <a:rPr lang="fr-FR" dirty="0">
                <a:solidFill>
                  <a:srgbClr val="FF0000"/>
                </a:solidFill>
              </a:rPr>
              <a:t>fin</a:t>
            </a:r>
            <a:endParaRPr lang="fr-FR" b="0" dirty="0">
              <a:solidFill>
                <a:srgbClr val="FF0000"/>
              </a:solidFill>
            </a:endParaRPr>
          </a:p>
        </p:txBody>
      </p:sp>
      <p:sp>
        <p:nvSpPr>
          <p:cNvPr id="4" name="Espace réservé du numéro de diapositive 3">
            <a:extLst>
              <a:ext uri="{FF2B5EF4-FFF2-40B4-BE49-F238E27FC236}">
                <a16:creationId xmlns:a16="http://schemas.microsoft.com/office/drawing/2014/main" id="{E1E4A71C-830F-3383-AF03-DCEDDC093908}"/>
              </a:ext>
            </a:extLst>
          </p:cNvPr>
          <p:cNvSpPr>
            <a:spLocks noGrp="1"/>
          </p:cNvSpPr>
          <p:nvPr>
            <p:ph type="sldNum" sz="quarter" idx="4"/>
          </p:nvPr>
        </p:nvSpPr>
        <p:spPr/>
        <p:txBody>
          <a:bodyPr/>
          <a:lstStyle/>
          <a:p>
            <a:fld id="{91D568E7-61F5-D04E-995D-81EF41C01A2A}" type="slidenum">
              <a:rPr lang="en-GB" smtClean="0"/>
              <a:pPr/>
              <a:t>8</a:t>
            </a:fld>
            <a:endParaRPr lang="en-GB" dirty="0"/>
          </a:p>
        </p:txBody>
      </p:sp>
      <p:sp>
        <p:nvSpPr>
          <p:cNvPr id="6" name="Title 4">
            <a:extLst>
              <a:ext uri="{FF2B5EF4-FFF2-40B4-BE49-F238E27FC236}">
                <a16:creationId xmlns:a16="http://schemas.microsoft.com/office/drawing/2014/main" id="{D0487DD1-6837-4BF2-8395-288BD58B03A6}"/>
              </a:ext>
            </a:extLst>
          </p:cNvPr>
          <p:cNvSpPr txBox="1">
            <a:spLocks/>
          </p:cNvSpPr>
          <p:nvPr/>
        </p:nvSpPr>
        <p:spPr>
          <a:xfrm>
            <a:off x="1054030" y="1774179"/>
            <a:ext cx="15698784" cy="820739"/>
          </a:xfrm>
          <a:prstGeom prst="rect">
            <a:avLst/>
          </a:prstGeom>
        </p:spPr>
        <p:txBody>
          <a:bodyPr vert="horz" wrap="square" lIns="0" tIns="0" rIns="0" bIns="0" rtlCol="0" anchor="ctr" anchorCtr="0">
            <a:normAutofit/>
          </a:bodyPr>
          <a:lstStyle>
            <a:lvl1pPr algn="l" defTabSz="1828709" rtl="0" eaLnBrk="1" latinLnBrk="0" hangingPunct="1">
              <a:lnSpc>
                <a:spcPct val="100000"/>
              </a:lnSpc>
              <a:spcBef>
                <a:spcPct val="0"/>
              </a:spcBef>
              <a:buNone/>
              <a:defRPr sz="5200" b="1" i="0" kern="1200" spc="-30" baseline="0">
                <a:solidFill>
                  <a:schemeClr val="tx1"/>
                </a:solidFill>
                <a:latin typeface="Helvetica Now Text" panose="020B0504030202020204" pitchFamily="34" charset="77"/>
                <a:ea typeface="+mj-ea"/>
                <a:cs typeface="+mj-cs"/>
              </a:defRPr>
            </a:lvl1pPr>
          </a:lstStyle>
          <a:p>
            <a:r>
              <a:rPr lang="en-US" sz="3200" b="0" dirty="0"/>
              <a:t>Flotte automobile</a:t>
            </a:r>
          </a:p>
        </p:txBody>
      </p:sp>
      <p:graphicFrame>
        <p:nvGraphicFramePr>
          <p:cNvPr id="8" name="Tableau 7">
            <a:extLst>
              <a:ext uri="{FF2B5EF4-FFF2-40B4-BE49-F238E27FC236}">
                <a16:creationId xmlns:a16="http://schemas.microsoft.com/office/drawing/2014/main" id="{67178883-CA66-2194-6AC2-82EDF82BA5F8}"/>
              </a:ext>
            </a:extLst>
          </p:cNvPr>
          <p:cNvGraphicFramePr>
            <a:graphicFrameLocks noGrp="1"/>
          </p:cNvGraphicFramePr>
          <p:nvPr>
            <p:extLst>
              <p:ext uri="{D42A27DB-BD31-4B8C-83A1-F6EECF244321}">
                <p14:modId xmlns:p14="http://schemas.microsoft.com/office/powerpoint/2010/main" val="2994849072"/>
              </p:ext>
            </p:extLst>
          </p:nvPr>
        </p:nvGraphicFramePr>
        <p:xfrm>
          <a:off x="1054030" y="3039886"/>
          <a:ext cx="12956223" cy="3169920"/>
        </p:xfrm>
        <a:graphic>
          <a:graphicData uri="http://schemas.openxmlformats.org/drawingml/2006/table">
            <a:tbl>
              <a:tblPr firstRow="1" bandRow="1">
                <a:tableStyleId>{00A15C55-8517-42AA-B614-E9B94910E393}</a:tableStyleId>
              </a:tblPr>
              <a:tblGrid>
                <a:gridCol w="7523480">
                  <a:extLst>
                    <a:ext uri="{9D8B030D-6E8A-4147-A177-3AD203B41FA5}">
                      <a16:colId xmlns:a16="http://schemas.microsoft.com/office/drawing/2014/main" val="3045092405"/>
                    </a:ext>
                  </a:extLst>
                </a:gridCol>
                <a:gridCol w="5432743">
                  <a:extLst>
                    <a:ext uri="{9D8B030D-6E8A-4147-A177-3AD203B41FA5}">
                      <a16:colId xmlns:a16="http://schemas.microsoft.com/office/drawing/2014/main" val="2121206083"/>
                    </a:ext>
                  </a:extLst>
                </a:gridCol>
              </a:tblGrid>
              <a:tr h="370840">
                <a:tc>
                  <a:txBody>
                    <a:bodyPr/>
                    <a:lstStyle/>
                    <a:p>
                      <a:r>
                        <a:rPr lang="fr-FR" sz="3200" dirty="0">
                          <a:latin typeface="Helvetica Now Text" panose="020B0504030202020204" pitchFamily="34" charset="0"/>
                        </a:rPr>
                        <a:t>Postes budgétaires</a:t>
                      </a:r>
                    </a:p>
                  </a:txBody>
                  <a:tcPr>
                    <a:solidFill>
                      <a:srgbClr val="0084BB"/>
                    </a:solidFill>
                  </a:tcPr>
                </a:tc>
                <a:tc>
                  <a:txBody>
                    <a:bodyPr/>
                    <a:lstStyle/>
                    <a:p>
                      <a:r>
                        <a:rPr lang="fr-FR" sz="3200" dirty="0">
                          <a:latin typeface="Helvetica Now Text" panose="020B0504030202020204" pitchFamily="34" charset="0"/>
                        </a:rPr>
                        <a:t>Budget (base parc d’étude)</a:t>
                      </a:r>
                    </a:p>
                  </a:txBody>
                  <a:tcPr>
                    <a:solidFill>
                      <a:srgbClr val="101E7F"/>
                    </a:solidFill>
                  </a:tcPr>
                </a:tc>
                <a:extLst>
                  <a:ext uri="{0D108BD9-81ED-4DB2-BD59-A6C34878D82A}">
                    <a16:rowId xmlns:a16="http://schemas.microsoft.com/office/drawing/2014/main" val="3457557871"/>
                  </a:ext>
                </a:extLst>
              </a:tr>
              <a:tr h="370840">
                <a:tc>
                  <a:txBody>
                    <a:bodyPr/>
                    <a:lstStyle/>
                    <a:p>
                      <a:r>
                        <a:rPr lang="fr-FR" sz="2800" dirty="0">
                          <a:latin typeface="Helvetica Now Text" panose="020B0504030202020204" pitchFamily="34" charset="0"/>
                        </a:rPr>
                        <a:t>Prime HT </a:t>
                      </a:r>
                    </a:p>
                  </a:txBody>
                  <a:tcPr/>
                </a:tc>
                <a:tc>
                  <a:txBody>
                    <a:bodyPr/>
                    <a:lstStyle/>
                    <a:p>
                      <a:pPr algn="ctr"/>
                      <a:endParaRPr lang="fr-FR" sz="2800" dirty="0">
                        <a:latin typeface="Helvetica Now Text" panose="020B0504030202020204" pitchFamily="34" charset="0"/>
                      </a:endParaRPr>
                    </a:p>
                  </a:txBody>
                  <a:tcPr/>
                </a:tc>
                <a:extLst>
                  <a:ext uri="{0D108BD9-81ED-4DB2-BD59-A6C34878D82A}">
                    <a16:rowId xmlns:a16="http://schemas.microsoft.com/office/drawing/2014/main" val="252563744"/>
                  </a:ext>
                </a:extLst>
              </a:tr>
              <a:tr h="370840">
                <a:tc>
                  <a:txBody>
                    <a:bodyPr/>
                    <a:lstStyle/>
                    <a:p>
                      <a:r>
                        <a:rPr lang="fr-FR" sz="2800" dirty="0">
                          <a:latin typeface="Helvetica Now Text" panose="020B0504030202020204" pitchFamily="34" charset="0"/>
                        </a:rPr>
                        <a:t>Prime TTC</a:t>
                      </a:r>
                    </a:p>
                  </a:txBody>
                  <a:tcPr/>
                </a:tc>
                <a:tc>
                  <a:txBody>
                    <a:bodyPr/>
                    <a:lstStyle/>
                    <a:p>
                      <a:pPr algn="ctr"/>
                      <a:endParaRPr lang="fr-FR" sz="2800" dirty="0">
                        <a:latin typeface="Helvetica Now Text" panose="020B0504030202020204" pitchFamily="34" charset="0"/>
                      </a:endParaRPr>
                    </a:p>
                  </a:txBody>
                  <a:tcPr/>
                </a:tc>
                <a:extLst>
                  <a:ext uri="{0D108BD9-81ED-4DB2-BD59-A6C34878D82A}">
                    <a16:rowId xmlns:a16="http://schemas.microsoft.com/office/drawing/2014/main" val="208472782"/>
                  </a:ext>
                </a:extLst>
              </a:tr>
              <a:tr h="370840">
                <a:tc>
                  <a:txBody>
                    <a:bodyPr/>
                    <a:lstStyle/>
                    <a:p>
                      <a:r>
                        <a:rPr lang="fr-FR" sz="2800" dirty="0">
                          <a:latin typeface="Helvetica Now Text" panose="020B0504030202020204" pitchFamily="34" charset="0"/>
                        </a:rPr>
                        <a:t>Frais d’administration et de gestion </a:t>
                      </a:r>
                    </a:p>
                  </a:txBody>
                  <a:tcPr/>
                </a:tc>
                <a:tc>
                  <a:txBody>
                    <a:bodyPr/>
                    <a:lstStyle/>
                    <a:p>
                      <a:pPr algn="ctr"/>
                      <a:endParaRPr lang="fr-FR" sz="2800" dirty="0">
                        <a:latin typeface="Helvetica Now Text" panose="020B0504030202020204" pitchFamily="34" charset="0"/>
                      </a:endParaRPr>
                    </a:p>
                  </a:txBody>
                  <a:tcPr/>
                </a:tc>
                <a:extLst>
                  <a:ext uri="{0D108BD9-81ED-4DB2-BD59-A6C34878D82A}">
                    <a16:rowId xmlns:a16="http://schemas.microsoft.com/office/drawing/2014/main" val="3699617981"/>
                  </a:ext>
                </a:extLst>
              </a:tr>
              <a:tr h="370840">
                <a:tc>
                  <a:txBody>
                    <a:bodyPr/>
                    <a:lstStyle/>
                    <a:p>
                      <a:r>
                        <a:rPr lang="fr-FR" sz="2800" dirty="0">
                          <a:latin typeface="Helvetica Now Text" panose="020B0504030202020204" pitchFamily="34" charset="0"/>
                        </a:rPr>
                        <a:t>Taxe attentat</a:t>
                      </a:r>
                    </a:p>
                  </a:txBody>
                  <a:tcPr/>
                </a:tc>
                <a:tc>
                  <a:txBody>
                    <a:bodyPr/>
                    <a:lstStyle/>
                    <a:p>
                      <a:pPr algn="ctr"/>
                      <a:r>
                        <a:rPr lang="fr-FR" sz="2800" dirty="0">
                          <a:latin typeface="Helvetica Now Text" panose="020B0504030202020204" pitchFamily="34" charset="0"/>
                        </a:rPr>
                        <a:t>6,50 €</a:t>
                      </a:r>
                    </a:p>
                  </a:txBody>
                  <a:tcPr/>
                </a:tc>
                <a:extLst>
                  <a:ext uri="{0D108BD9-81ED-4DB2-BD59-A6C34878D82A}">
                    <a16:rowId xmlns:a16="http://schemas.microsoft.com/office/drawing/2014/main" val="3900134846"/>
                  </a:ext>
                </a:extLst>
              </a:tr>
              <a:tr h="370840">
                <a:tc>
                  <a:txBody>
                    <a:bodyPr/>
                    <a:lstStyle/>
                    <a:p>
                      <a:r>
                        <a:rPr lang="fr-FR" sz="2800" b="1" dirty="0">
                          <a:solidFill>
                            <a:schemeClr val="bg1"/>
                          </a:solidFill>
                          <a:latin typeface="Helvetica Now Text" panose="020B0504030202020204" pitchFamily="34" charset="0"/>
                        </a:rPr>
                        <a:t>Budget prévisionnel </a:t>
                      </a:r>
                    </a:p>
                  </a:txBody>
                  <a:tcPr>
                    <a:solidFill>
                      <a:srgbClr val="D10058"/>
                    </a:solidFill>
                  </a:tcPr>
                </a:tc>
                <a:tc>
                  <a:txBody>
                    <a:bodyPr/>
                    <a:lstStyle/>
                    <a:p>
                      <a:pPr algn="ctr"/>
                      <a:endParaRPr lang="fr-FR" sz="2800" b="1" dirty="0">
                        <a:solidFill>
                          <a:schemeClr val="bg1"/>
                        </a:solidFill>
                        <a:latin typeface="Helvetica Now Text" panose="020B0504030202020204" pitchFamily="34" charset="0"/>
                      </a:endParaRPr>
                    </a:p>
                  </a:txBody>
                  <a:tcPr>
                    <a:solidFill>
                      <a:srgbClr val="D10058"/>
                    </a:solidFill>
                  </a:tcPr>
                </a:tc>
                <a:extLst>
                  <a:ext uri="{0D108BD9-81ED-4DB2-BD59-A6C34878D82A}">
                    <a16:rowId xmlns:a16="http://schemas.microsoft.com/office/drawing/2014/main" val="2253553894"/>
                  </a:ext>
                </a:extLst>
              </a:tr>
            </a:tbl>
          </a:graphicData>
        </a:graphic>
      </p:graphicFrame>
    </p:spTree>
    <p:extLst>
      <p:ext uri="{BB962C8B-B14F-4D97-AF65-F5344CB8AC3E}">
        <p14:creationId xmlns:p14="http://schemas.microsoft.com/office/powerpoint/2010/main" val="1334956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71D96C-2F08-4A42-3278-2136E338BC98}"/>
              </a:ext>
            </a:extLst>
          </p:cNvPr>
          <p:cNvSpPr>
            <a:spLocks noGrp="1"/>
          </p:cNvSpPr>
          <p:nvPr>
            <p:ph type="title"/>
          </p:nvPr>
        </p:nvSpPr>
        <p:spPr>
          <a:xfrm>
            <a:off x="1055934" y="952238"/>
            <a:ext cx="22272449" cy="830997"/>
          </a:xfrm>
        </p:spPr>
        <p:txBody>
          <a:bodyPr/>
          <a:lstStyle/>
          <a:p>
            <a:r>
              <a:rPr lang="fr-FR" dirty="0"/>
              <a:t>Informations générales sur le devis</a:t>
            </a:r>
          </a:p>
        </p:txBody>
      </p:sp>
      <p:sp>
        <p:nvSpPr>
          <p:cNvPr id="3" name="Espace réservé du texte 2">
            <a:extLst>
              <a:ext uri="{FF2B5EF4-FFF2-40B4-BE49-F238E27FC236}">
                <a16:creationId xmlns:a16="http://schemas.microsoft.com/office/drawing/2014/main" id="{FD0EC3F3-6509-8F60-8F87-CA68794FE6B8}"/>
              </a:ext>
            </a:extLst>
          </p:cNvPr>
          <p:cNvSpPr>
            <a:spLocks noGrp="1"/>
          </p:cNvSpPr>
          <p:nvPr>
            <p:ph type="body" idx="1"/>
          </p:nvPr>
        </p:nvSpPr>
        <p:spPr>
          <a:xfrm>
            <a:off x="1054034" y="2208001"/>
            <a:ext cx="22272446" cy="5450099"/>
          </a:xfrm>
        </p:spPr>
        <p:txBody>
          <a:bodyPr/>
          <a:lstStyle/>
          <a:p>
            <a:pPr algn="just"/>
            <a:r>
              <a:rPr lang="fr-FR" b="0" dirty="0"/>
              <a:t>Nous vous informons que Aon France n’est tenue d’aucune obligation contractuelle de travailler exclusivement avec une ou plusieurs entreprises d’assurance et que notre analyse de différents produits d’assurance existants sur le marché est réalisée de façon indépendante et impartiale. </a:t>
            </a:r>
          </a:p>
          <a:p>
            <a:pPr algn="just"/>
            <a:r>
              <a:rPr lang="fr-FR" b="0" dirty="0"/>
              <a:t>Dans le cadre de son rôle d’intermédiaire d’assurance, Aon France est rémunérée sur la base de commissions incluses dans les primes d’assurance. </a:t>
            </a:r>
          </a:p>
          <a:p>
            <a:pPr algn="just"/>
            <a:r>
              <a:rPr lang="fr-FR" b="0" dirty="0"/>
              <a:t>Notre étude a été réalisée sur la base des informations que vous nous avez transmises. A ce titre, vous reconnaissez que ces dernières sont complètes et exactes. </a:t>
            </a:r>
          </a:p>
          <a:p>
            <a:pPr algn="just"/>
            <a:endParaRPr lang="fr-FR" b="0" dirty="0"/>
          </a:p>
          <a:p>
            <a:pPr algn="just"/>
            <a:r>
              <a:rPr lang="fr-FR" b="0" dirty="0"/>
              <a:t> </a:t>
            </a:r>
            <a:r>
              <a:rPr lang="fr-FR" dirty="0"/>
              <a:t>Je/vous reconnais(</a:t>
            </a:r>
            <a:r>
              <a:rPr lang="fr-FR" dirty="0" err="1"/>
              <a:t>sez</a:t>
            </a:r>
            <a:r>
              <a:rPr lang="fr-FR" dirty="0"/>
              <a:t>) avoir pris connaissance de la fiche d’information et de conseil et du document d’information normalisé sur le produit d’assurance, préalablement à la souscription de votre contrat d’assurance.</a:t>
            </a:r>
          </a:p>
          <a:p>
            <a:pPr algn="just"/>
            <a:endParaRPr lang="fr-FR" b="0" dirty="0"/>
          </a:p>
          <a:p>
            <a:pPr algn="just"/>
            <a:endParaRPr lang="fr-FR" b="0" dirty="0"/>
          </a:p>
        </p:txBody>
      </p:sp>
      <p:sp>
        <p:nvSpPr>
          <p:cNvPr id="4" name="Espace réservé du numéro de diapositive 3">
            <a:extLst>
              <a:ext uri="{FF2B5EF4-FFF2-40B4-BE49-F238E27FC236}">
                <a16:creationId xmlns:a16="http://schemas.microsoft.com/office/drawing/2014/main" id="{627C2484-2BCF-72D6-F126-0F431436A709}"/>
              </a:ext>
            </a:extLst>
          </p:cNvPr>
          <p:cNvSpPr>
            <a:spLocks noGrp="1"/>
          </p:cNvSpPr>
          <p:nvPr>
            <p:ph type="sldNum" sz="quarter" idx="4"/>
          </p:nvPr>
        </p:nvSpPr>
        <p:spPr/>
        <p:txBody>
          <a:bodyPr/>
          <a:lstStyle/>
          <a:p>
            <a:fld id="{91D568E7-61F5-D04E-995D-81EF41C01A2A}" type="slidenum">
              <a:rPr lang="en-GB" smtClean="0"/>
              <a:pPr/>
              <a:t>9</a:t>
            </a:fld>
            <a:endParaRPr lang="en-GB" dirty="0"/>
          </a:p>
        </p:txBody>
      </p:sp>
      <p:graphicFrame>
        <p:nvGraphicFramePr>
          <p:cNvPr id="8" name="Tableau 7">
            <a:extLst>
              <a:ext uri="{FF2B5EF4-FFF2-40B4-BE49-F238E27FC236}">
                <a16:creationId xmlns:a16="http://schemas.microsoft.com/office/drawing/2014/main" id="{E2924479-1C47-0418-C41A-CDCEBAE55B67}"/>
              </a:ext>
            </a:extLst>
          </p:cNvPr>
          <p:cNvGraphicFramePr>
            <a:graphicFrameLocks noGrp="1"/>
          </p:cNvGraphicFramePr>
          <p:nvPr>
            <p:extLst>
              <p:ext uri="{D42A27DB-BD31-4B8C-83A1-F6EECF244321}">
                <p14:modId xmlns:p14="http://schemas.microsoft.com/office/powerpoint/2010/main" val="513399096"/>
              </p:ext>
            </p:extLst>
          </p:nvPr>
        </p:nvGraphicFramePr>
        <p:xfrm>
          <a:off x="1054034" y="8566402"/>
          <a:ext cx="14967216" cy="3750723"/>
        </p:xfrm>
        <a:graphic>
          <a:graphicData uri="http://schemas.openxmlformats.org/drawingml/2006/table">
            <a:tbl>
              <a:tblPr firstRow="1" bandRow="1">
                <a:tableStyleId>{00A15C55-8517-42AA-B614-E9B94910E393}</a:tableStyleId>
              </a:tblPr>
              <a:tblGrid>
                <a:gridCol w="7483608">
                  <a:extLst>
                    <a:ext uri="{9D8B030D-6E8A-4147-A177-3AD203B41FA5}">
                      <a16:colId xmlns:a16="http://schemas.microsoft.com/office/drawing/2014/main" val="4167777099"/>
                    </a:ext>
                  </a:extLst>
                </a:gridCol>
                <a:gridCol w="7483608">
                  <a:extLst>
                    <a:ext uri="{9D8B030D-6E8A-4147-A177-3AD203B41FA5}">
                      <a16:colId xmlns:a16="http://schemas.microsoft.com/office/drawing/2014/main" val="3250067254"/>
                    </a:ext>
                  </a:extLst>
                </a:gridCol>
              </a:tblGrid>
              <a:tr h="546957">
                <a:tc>
                  <a:txBody>
                    <a:bodyPr/>
                    <a:lstStyle/>
                    <a:p>
                      <a:pPr algn="ctr"/>
                      <a:r>
                        <a:rPr lang="fr-FR" sz="2800" dirty="0">
                          <a:solidFill>
                            <a:schemeClr val="tx1"/>
                          </a:solidFill>
                        </a:rPr>
                        <a:t>Cachet et signature de l’intermédiaire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2800" dirty="0">
                          <a:solidFill>
                            <a:schemeClr val="tx1"/>
                          </a:solidFill>
                        </a:rPr>
                        <a:t>Cachet de l’entreprise et signature de son représentant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2290779"/>
                  </a:ext>
                </a:extLst>
              </a:tr>
              <a:tr h="2805843">
                <a:tc>
                  <a:txBody>
                    <a:bodyPr/>
                    <a:lstStyle/>
                    <a:p>
                      <a:pPr algn="ctr"/>
                      <a:endParaRPr lang="fr-FR"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fr-FR"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67765290"/>
                  </a:ext>
                </a:extLst>
              </a:tr>
            </a:tbl>
          </a:graphicData>
        </a:graphic>
      </p:graphicFrame>
      <p:pic>
        <p:nvPicPr>
          <p:cNvPr id="1026" name="Picture 2">
            <a:extLst>
              <a:ext uri="{FF2B5EF4-FFF2-40B4-BE49-F238E27FC236}">
                <a16:creationId xmlns:a16="http://schemas.microsoft.com/office/drawing/2014/main" id="{3FCC60A8-A59C-DE10-C3AF-6514E95DB14D}"/>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332006" y="9840677"/>
            <a:ext cx="3144993" cy="2254667"/>
          </a:xfrm>
          <a:prstGeom prst="rect">
            <a:avLst/>
          </a:prstGeom>
          <a:noFill/>
        </p:spPr>
      </p:pic>
      <p:sp>
        <p:nvSpPr>
          <p:cNvPr id="9" name="Espace réservé du texte 2">
            <a:extLst>
              <a:ext uri="{FF2B5EF4-FFF2-40B4-BE49-F238E27FC236}">
                <a16:creationId xmlns:a16="http://schemas.microsoft.com/office/drawing/2014/main" id="{133EBA5B-98AF-26A6-8530-2C65AF7FF68F}"/>
              </a:ext>
            </a:extLst>
          </p:cNvPr>
          <p:cNvSpPr txBox="1">
            <a:spLocks/>
          </p:cNvSpPr>
          <p:nvPr/>
        </p:nvSpPr>
        <p:spPr>
          <a:xfrm>
            <a:off x="1054034" y="7941381"/>
            <a:ext cx="22272446" cy="591287"/>
          </a:xfrm>
          <a:prstGeom prst="rect">
            <a:avLst/>
          </a:prstGeom>
        </p:spPr>
        <p:txBody>
          <a:bodyPr vert="horz" lIns="0" tIns="0" rIns="0" bIns="0" rtlCol="0">
            <a:noAutofit/>
          </a:bodyPr>
          <a:lstStyle>
            <a:lvl1pPr marL="0" indent="0" algn="l" defTabSz="1828709" rtl="0" eaLnBrk="1" latinLnBrk="0" hangingPunct="1">
              <a:lnSpc>
                <a:spcPct val="100000"/>
              </a:lnSpc>
              <a:spcBef>
                <a:spcPts val="0"/>
              </a:spcBef>
              <a:spcAft>
                <a:spcPts val="1400"/>
              </a:spcAft>
              <a:buFont typeface="Arial" panose="020B0604020202020204" pitchFamily="34" charset="0"/>
              <a:buNone/>
              <a:tabLst/>
              <a:defRPr sz="3000" b="1" i="0" kern="1200">
                <a:solidFill>
                  <a:schemeClr val="tx1"/>
                </a:solidFill>
                <a:latin typeface="Helvetica Now Text" panose="020B0504030202020204" pitchFamily="34" charset="77"/>
                <a:ea typeface="+mn-ea"/>
                <a:cs typeface="+mn-cs"/>
              </a:defRPr>
            </a:lvl1pPr>
            <a:lvl2pPr marL="0" indent="0" algn="l" defTabSz="1828709" rtl="0" eaLnBrk="1" latinLnBrk="0" hangingPunct="1">
              <a:lnSpc>
                <a:spcPct val="117000"/>
              </a:lnSpc>
              <a:spcBef>
                <a:spcPts val="0"/>
              </a:spcBef>
              <a:spcAft>
                <a:spcPts val="1000"/>
              </a:spcAft>
              <a:buFont typeface="Arial" panose="020B0604020202020204" pitchFamily="34" charset="0"/>
              <a:buNone/>
              <a:tabLst/>
              <a:defRPr sz="2000" b="0" i="0" kern="1200">
                <a:solidFill>
                  <a:schemeClr val="tx1"/>
                </a:solidFill>
                <a:latin typeface="Helvetica Now Text" panose="020B0504030202020204" pitchFamily="34" charset="77"/>
                <a:ea typeface="+mn-ea"/>
                <a:cs typeface="+mn-cs"/>
              </a:defRPr>
            </a:lvl2pPr>
            <a:lvl3pPr marL="254000" indent="-254000" algn="l" defTabSz="1828709" rtl="0" eaLnBrk="1" latinLnBrk="0" hangingPunct="1">
              <a:lnSpc>
                <a:spcPct val="117000"/>
              </a:lnSpc>
              <a:spcBef>
                <a:spcPts val="0"/>
              </a:spcBef>
              <a:buClr>
                <a:schemeClr val="tx1"/>
              </a:buClr>
              <a:buFont typeface="Helvetica Neue Condensed Bold" panose="02000503000000020004" pitchFamily="2" charset="0"/>
              <a:buChar char="•"/>
              <a:tabLst/>
              <a:defRPr sz="2000" b="0" i="0" kern="1200">
                <a:solidFill>
                  <a:schemeClr val="tx1"/>
                </a:solidFill>
                <a:latin typeface="Helvetica Now Text" panose="020B0504030202020204" pitchFamily="34" charset="77"/>
                <a:ea typeface="+mn-ea"/>
                <a:cs typeface="+mn-cs"/>
              </a:defRPr>
            </a:lvl3pPr>
            <a:lvl4pPr marL="521208" indent="-254000" algn="l" defTabSz="1828709" rtl="0" eaLnBrk="1" latinLnBrk="0" hangingPunct="1">
              <a:lnSpc>
                <a:spcPct val="117000"/>
              </a:lnSpc>
              <a:spcBef>
                <a:spcPts val="0"/>
              </a:spcBef>
              <a:buClr>
                <a:schemeClr val="tx1"/>
              </a:buClr>
              <a:buSzPct val="80000"/>
              <a:buFont typeface="System Font Regular"/>
              <a:buChar char="○"/>
              <a:tabLst/>
              <a:defRPr sz="2000" b="0" i="0" kern="1200">
                <a:solidFill>
                  <a:schemeClr val="tx1"/>
                </a:solidFill>
                <a:latin typeface="Helvetica Now Text" panose="020B0504030202020204" pitchFamily="34" charset="77"/>
                <a:ea typeface="+mn-ea"/>
                <a:cs typeface="+mn-cs"/>
              </a:defRPr>
            </a:lvl4pPr>
            <a:lvl5pPr marL="914400" indent="-381000" algn="l" defTabSz="1828709" rtl="0" eaLnBrk="1" latinLnBrk="0" hangingPunct="1">
              <a:lnSpc>
                <a:spcPct val="117000"/>
              </a:lnSpc>
              <a:spcBef>
                <a:spcPts val="0"/>
              </a:spcBef>
              <a:buClr>
                <a:schemeClr val="tx1"/>
              </a:buClr>
              <a:buFont typeface="System Font Regular"/>
              <a:buChar char="—"/>
              <a:tabLst/>
              <a:defRPr sz="2000" b="0" i="0" kern="1200">
                <a:solidFill>
                  <a:schemeClr val="tx1"/>
                </a:solidFill>
                <a:latin typeface="Helvetica Now Text" panose="020B0504030202020204" pitchFamily="34" charset="77"/>
                <a:ea typeface="+mn-ea"/>
                <a:cs typeface="+mn-cs"/>
              </a:defRPr>
            </a:lvl5pPr>
            <a:lvl6pPr marL="1199515" indent="-266700" algn="l" defTabSz="1828709" rtl="0" eaLnBrk="1" latinLnBrk="0" hangingPunct="1">
              <a:lnSpc>
                <a:spcPct val="117000"/>
              </a:lnSpc>
              <a:spcBef>
                <a:spcPts val="0"/>
              </a:spcBef>
              <a:buClr>
                <a:schemeClr val="tx1"/>
              </a:buClr>
              <a:buFont typeface="System Font Regular"/>
              <a:buChar char="–"/>
              <a:tabLst/>
              <a:defRPr sz="2000" b="0" i="0" kern="1200">
                <a:solidFill>
                  <a:schemeClr val="tx1"/>
                </a:solidFill>
                <a:latin typeface="Helvetica Now Text" panose="020B0504030202020204" pitchFamily="34" charset="77"/>
                <a:ea typeface="+mn-ea"/>
                <a:cs typeface="+mn-cs"/>
              </a:defRPr>
            </a:lvl6pPr>
            <a:lvl7pPr marL="0" indent="0" algn="l" defTabSz="1828709" rtl="0" eaLnBrk="1" latinLnBrk="0" hangingPunct="1">
              <a:lnSpc>
                <a:spcPct val="117000"/>
              </a:lnSpc>
              <a:spcBef>
                <a:spcPts val="0"/>
              </a:spcBef>
              <a:buFont typeface="Arial" panose="020B0604020202020204" pitchFamily="34" charset="0"/>
              <a:buNone/>
              <a:tabLst/>
              <a:defRPr sz="2000" b="0" i="0" kern="1200">
                <a:solidFill>
                  <a:schemeClr val="tx1"/>
                </a:solidFill>
                <a:latin typeface="Helvetica Now Text" panose="020B0504030202020204" pitchFamily="34" charset="77"/>
                <a:ea typeface="+mn-ea"/>
                <a:cs typeface="+mn-cs"/>
              </a:defRPr>
            </a:lvl7pPr>
            <a:lvl8pPr marL="0" indent="0" algn="l" defTabSz="1828709" rtl="0" eaLnBrk="1" latinLnBrk="0" hangingPunct="1">
              <a:lnSpc>
                <a:spcPct val="117000"/>
              </a:lnSpc>
              <a:spcBef>
                <a:spcPts val="0"/>
              </a:spcBef>
              <a:buFont typeface="Arial" panose="020B0604020202020204" pitchFamily="34" charset="0"/>
              <a:buNone/>
              <a:tabLst/>
              <a:defRPr sz="2000" b="0" i="0" kern="1200">
                <a:solidFill>
                  <a:schemeClr val="tx1"/>
                </a:solidFill>
                <a:latin typeface="Helvetica Now Text" panose="020B0504030202020204" pitchFamily="34" charset="77"/>
                <a:ea typeface="+mn-ea"/>
                <a:cs typeface="+mn-cs"/>
              </a:defRPr>
            </a:lvl8pPr>
            <a:lvl9pPr marL="0" indent="0" algn="l" defTabSz="1828709" rtl="0" eaLnBrk="1" latinLnBrk="0" hangingPunct="1">
              <a:lnSpc>
                <a:spcPct val="117000"/>
              </a:lnSpc>
              <a:spcBef>
                <a:spcPts val="0"/>
              </a:spcBef>
              <a:buFont typeface="Arial" panose="020B0604020202020204" pitchFamily="34" charset="0"/>
              <a:buNone/>
              <a:tabLst/>
              <a:defRPr sz="2000" b="0" i="0" kern="1200">
                <a:solidFill>
                  <a:schemeClr val="tx1"/>
                </a:solidFill>
                <a:latin typeface="Helvetica Now Text" panose="020B0504030202020204" pitchFamily="34" charset="77"/>
                <a:ea typeface="+mn-ea"/>
                <a:cs typeface="+mn-cs"/>
              </a:defRPr>
            </a:lvl9pPr>
          </a:lstStyle>
          <a:p>
            <a:pPr algn="just"/>
            <a:r>
              <a:rPr lang="fr-FR" b="0" dirty="0"/>
              <a:t>Fait à Marseille, le </a:t>
            </a:r>
            <a:r>
              <a:rPr lang="fr-FR" b="0" dirty="0">
                <a:highlight>
                  <a:srgbClr val="FFFF00"/>
                </a:highlight>
              </a:rPr>
              <a:t>XX</a:t>
            </a:r>
          </a:p>
          <a:p>
            <a:pPr algn="just"/>
            <a:endParaRPr lang="fr-FR" b="0" dirty="0"/>
          </a:p>
        </p:txBody>
      </p:sp>
    </p:spTree>
    <p:extLst>
      <p:ext uri="{BB962C8B-B14F-4D97-AF65-F5344CB8AC3E}">
        <p14:creationId xmlns:p14="http://schemas.microsoft.com/office/powerpoint/2010/main" val="1114359852"/>
      </p:ext>
    </p:extLst>
  </p:cSld>
  <p:clrMapOvr>
    <a:masterClrMapping/>
  </p:clrMapOvr>
</p:sld>
</file>

<file path=ppt/theme/theme1.xml><?xml version="1.0" encoding="utf-8"?>
<a:theme xmlns:a="http://schemas.openxmlformats.org/drawingml/2006/main" name="Thème Office">
  <a:themeElements>
    <a:clrScheme name="aon_grays2">
      <a:dk1>
        <a:srgbClr val="000000"/>
      </a:dk1>
      <a:lt1>
        <a:srgbClr val="FFFFFF"/>
      </a:lt1>
      <a:dk2>
        <a:srgbClr val="5D6D78"/>
      </a:dk2>
      <a:lt2>
        <a:srgbClr val="E5EFF0"/>
      </a:lt2>
      <a:accent1>
        <a:srgbClr val="EB0017"/>
      </a:accent1>
      <a:accent2>
        <a:srgbClr val="82939A"/>
      </a:accent2>
      <a:accent3>
        <a:srgbClr val="ACC0C3"/>
      </a:accent3>
      <a:accent4>
        <a:srgbClr val="CDDBDE"/>
      </a:accent4>
      <a:accent5>
        <a:srgbClr val="E5EFF0"/>
      </a:accent5>
      <a:accent6>
        <a:srgbClr val="EEF6F7"/>
      </a:accent6>
      <a:hlink>
        <a:srgbClr val="28AFC3"/>
      </a:hlink>
      <a:folHlink>
        <a:srgbClr val="28AFC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sz="3000" dirty="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accent6"/>
          </a:solidFill>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0" algn="l">
          <a:lnSpc>
            <a:spcPct val="117000"/>
          </a:lnSpc>
          <a:spcAft>
            <a:spcPts val="1000"/>
          </a:spcAft>
          <a:defRPr sz="2000" dirty="0" err="1">
            <a:solidFill>
              <a:schemeClr val="tx2"/>
            </a:solidFill>
          </a:defRPr>
        </a:defPPr>
      </a:lstStyle>
    </a:txDef>
  </a:objectDefaults>
  <a:extraClrSchemeLst/>
  <a:custClrLst>
    <a:custClr name="Teal_Light">
      <a:srgbClr val="29B0C3"/>
    </a:custClr>
    <a:custClr name="Teal_Dark">
      <a:srgbClr val="007585"/>
    </a:custClr>
    <a:custClr name="Orange_Light">
      <a:srgbClr val="F25D00"/>
    </a:custClr>
    <a:custClr name="Orange_Dark">
      <a:srgbClr val="D14900"/>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Gray_01">
      <a:srgbClr val="262836"/>
    </a:custClr>
    <a:custClr name="Gray_02">
      <a:srgbClr val="46535E"/>
    </a:custClr>
    <a:custClr name="Gray_03">
      <a:srgbClr val="5D6D78"/>
    </a:custClr>
    <a:custClr name="Gray_04">
      <a:srgbClr val="82939A"/>
    </a:custClr>
    <a:custClr name="Gray_05">
      <a:srgbClr val="ACC0C4"/>
    </a:custClr>
    <a:custClr name="Gray_06">
      <a:srgbClr val="CDDBDE"/>
    </a:custClr>
    <a:custClr name="Gray_07">
      <a:srgbClr val="E5EFF0"/>
    </a:custClr>
    <a:custClr name="Gray_08">
      <a:srgbClr val="EEF6F7"/>
    </a:custClr>
    <a:custClr name="Gray_09">
      <a:srgbClr val="F9FCFC"/>
    </a:custClr>
    <a:custClr name="BLANK">
      <a:srgbClr val="FFFFFF"/>
    </a:custClr>
    <a:custClr name="Aqua">
      <a:srgbClr val="73E2D8"/>
    </a:custClr>
    <a:custClr name="Teal">
      <a:srgbClr val="29B0C3"/>
    </a:custClr>
    <a:custClr name="Marine">
      <a:srgbClr val="0084BB"/>
    </a:custClr>
    <a:custClr name="Cobalt">
      <a:srgbClr val="0055A8"/>
    </a:custClr>
    <a:custClr name="Blue">
      <a:srgbClr val="101E7F"/>
    </a:custClr>
    <a:custClr name="Plum">
      <a:srgbClr val="6E027F"/>
    </a:custClr>
    <a:custClr name="Magenta">
      <a:srgbClr val="A70070"/>
    </a:custClr>
    <a:custClr name="Raspberry">
      <a:srgbClr val="D10058"/>
    </a:custClr>
    <a:custClr name="Red">
      <a:srgbClr val="EA2238"/>
    </a:custClr>
    <a:custClr name="Orange">
      <a:srgbClr val="F25D00"/>
    </a:custClr>
    <a:custClr name="Yellow">
      <a:srgbClr val="FFA600"/>
    </a:custClr>
    <a:custClr name="Lime">
      <a:srgbClr val="8ABD45"/>
    </a:custClr>
    <a:custClr name="Green">
      <a:srgbClr val="12A88A"/>
    </a:custClr>
  </a:custClrLst>
  <a:extLst>
    <a:ext uri="{05A4C25C-085E-4340-85A3-A5531E510DB2}">
      <thm15:themeFamily xmlns:thm15="http://schemas.microsoft.com/office/thememl/2012/main" name="Aon Ppt 2021" id="{140F9D96-B069-E842-86E1-C4A975DAF667}" vid="{4981C25D-2C13-AB4D-A047-FB75E559A562}"/>
    </a:ext>
  </a:extLst>
</a:theme>
</file>

<file path=ppt/theme/theme2.xml><?xml version="1.0" encoding="utf-8"?>
<a:theme xmlns:a="http://schemas.openxmlformats.org/drawingml/2006/main" name="5_Thème Office">
  <a:themeElements>
    <a:clrScheme name="aon_grays2">
      <a:dk1>
        <a:srgbClr val="000000"/>
      </a:dk1>
      <a:lt1>
        <a:srgbClr val="FFFFFF"/>
      </a:lt1>
      <a:dk2>
        <a:srgbClr val="5D6D78"/>
      </a:dk2>
      <a:lt2>
        <a:srgbClr val="E5EFF0"/>
      </a:lt2>
      <a:accent1>
        <a:srgbClr val="EB0017"/>
      </a:accent1>
      <a:accent2>
        <a:srgbClr val="82939A"/>
      </a:accent2>
      <a:accent3>
        <a:srgbClr val="ACC0C3"/>
      </a:accent3>
      <a:accent4>
        <a:srgbClr val="CDDBDE"/>
      </a:accent4>
      <a:accent5>
        <a:srgbClr val="E5EFF0"/>
      </a:accent5>
      <a:accent6>
        <a:srgbClr val="EEF6F7"/>
      </a:accent6>
      <a:hlink>
        <a:srgbClr val="28AFC3"/>
      </a:hlink>
      <a:folHlink>
        <a:srgbClr val="28AFC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sz="3000" dirty="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accent6"/>
          </a:solidFill>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0" algn="l">
          <a:lnSpc>
            <a:spcPct val="117000"/>
          </a:lnSpc>
          <a:spcAft>
            <a:spcPts val="1000"/>
          </a:spcAft>
          <a:defRPr sz="2000" dirty="0" err="1">
            <a:solidFill>
              <a:schemeClr val="tx2"/>
            </a:solidFill>
          </a:defRPr>
        </a:defPPr>
      </a:lstStyle>
    </a:txDef>
  </a:objectDefaults>
  <a:extraClrSchemeLst/>
  <a:custClrLst>
    <a:custClr name="Teal_Light">
      <a:srgbClr val="29B0C3"/>
    </a:custClr>
    <a:custClr name="Teal_Dark">
      <a:srgbClr val="007585"/>
    </a:custClr>
    <a:custClr name="Orange_Light">
      <a:srgbClr val="F25D00"/>
    </a:custClr>
    <a:custClr name="Orange_Dark">
      <a:srgbClr val="D14900"/>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Gray_01">
      <a:srgbClr val="262836"/>
    </a:custClr>
    <a:custClr name="Gray_02">
      <a:srgbClr val="46535E"/>
    </a:custClr>
    <a:custClr name="Gray_03">
      <a:srgbClr val="5D6D78"/>
    </a:custClr>
    <a:custClr name="Gray_04">
      <a:srgbClr val="82939A"/>
    </a:custClr>
    <a:custClr name="Gray_05">
      <a:srgbClr val="ACC0C4"/>
    </a:custClr>
    <a:custClr name="Gray_06">
      <a:srgbClr val="CDDBDE"/>
    </a:custClr>
    <a:custClr name="Gray_07">
      <a:srgbClr val="E5EFF0"/>
    </a:custClr>
    <a:custClr name="Gray_08">
      <a:srgbClr val="EEF6F7"/>
    </a:custClr>
    <a:custClr name="Gray_09">
      <a:srgbClr val="F9FCFC"/>
    </a:custClr>
    <a:custClr name="BLANK">
      <a:srgbClr val="FFFFFF"/>
    </a:custClr>
    <a:custClr name="Aqua">
      <a:srgbClr val="73E2D8"/>
    </a:custClr>
    <a:custClr name="Teal">
      <a:srgbClr val="29B0C3"/>
    </a:custClr>
    <a:custClr name="Marine">
      <a:srgbClr val="0084BB"/>
    </a:custClr>
    <a:custClr name="Cobalt">
      <a:srgbClr val="0055A8"/>
    </a:custClr>
    <a:custClr name="Blue">
      <a:srgbClr val="101E7F"/>
    </a:custClr>
    <a:custClr name="Plum">
      <a:srgbClr val="6E027F"/>
    </a:custClr>
    <a:custClr name="Magenta">
      <a:srgbClr val="A70070"/>
    </a:custClr>
    <a:custClr name="Raspberry">
      <a:srgbClr val="D10058"/>
    </a:custClr>
    <a:custClr name="Red">
      <a:srgbClr val="EA2238"/>
    </a:custClr>
    <a:custClr name="Orange">
      <a:srgbClr val="F25D00"/>
    </a:custClr>
    <a:custClr name="Yellow">
      <a:srgbClr val="FFA600"/>
    </a:custClr>
    <a:custClr name="Lime">
      <a:srgbClr val="8ABD45"/>
    </a:custClr>
    <a:custClr name="Green">
      <a:srgbClr val="12A88A"/>
    </a:custClr>
  </a:custClrLst>
  <a:extLst>
    <a:ext uri="{05A4C25C-085E-4340-85A3-A5531E510DB2}">
      <thm15:themeFamily xmlns:thm15="http://schemas.microsoft.com/office/thememl/2012/main" name="Aon Ppt 2021" id="{140F9D96-B069-E842-86E1-C4A975DAF667}" vid="{4981C25D-2C13-AB4D-A047-FB75E559A562}"/>
    </a:ext>
  </a:extLst>
</a:theme>
</file>

<file path=ppt/theme/theme3.xml><?xml version="1.0" encoding="utf-8"?>
<a:theme xmlns:a="http://schemas.openxmlformats.org/drawingml/2006/main" name="6_Thème Office">
  <a:themeElements>
    <a:clrScheme name="aon_grays2">
      <a:dk1>
        <a:srgbClr val="000000"/>
      </a:dk1>
      <a:lt1>
        <a:srgbClr val="FFFFFF"/>
      </a:lt1>
      <a:dk2>
        <a:srgbClr val="5D6D78"/>
      </a:dk2>
      <a:lt2>
        <a:srgbClr val="E5EFF0"/>
      </a:lt2>
      <a:accent1>
        <a:srgbClr val="EB0017"/>
      </a:accent1>
      <a:accent2>
        <a:srgbClr val="82939A"/>
      </a:accent2>
      <a:accent3>
        <a:srgbClr val="ACC0C3"/>
      </a:accent3>
      <a:accent4>
        <a:srgbClr val="CDDBDE"/>
      </a:accent4>
      <a:accent5>
        <a:srgbClr val="E5EFF0"/>
      </a:accent5>
      <a:accent6>
        <a:srgbClr val="EEF6F7"/>
      </a:accent6>
      <a:hlink>
        <a:srgbClr val="28AFC3"/>
      </a:hlink>
      <a:folHlink>
        <a:srgbClr val="28AFC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sz="3000" dirty="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accent6"/>
          </a:solidFill>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0" algn="l">
          <a:lnSpc>
            <a:spcPct val="117000"/>
          </a:lnSpc>
          <a:spcAft>
            <a:spcPts val="1000"/>
          </a:spcAft>
          <a:defRPr sz="2000" dirty="0" err="1">
            <a:solidFill>
              <a:schemeClr val="tx2"/>
            </a:solidFill>
          </a:defRPr>
        </a:defPPr>
      </a:lstStyle>
    </a:txDef>
  </a:objectDefaults>
  <a:extraClrSchemeLst/>
  <a:custClrLst>
    <a:custClr name="Teal_Light">
      <a:srgbClr val="29B0C3"/>
    </a:custClr>
    <a:custClr name="Teal_Dark">
      <a:srgbClr val="007585"/>
    </a:custClr>
    <a:custClr name="Orange_Light">
      <a:srgbClr val="F25D00"/>
    </a:custClr>
    <a:custClr name="Orange_Dark">
      <a:srgbClr val="D14900"/>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Gray_01">
      <a:srgbClr val="262836"/>
    </a:custClr>
    <a:custClr name="Gray_02">
      <a:srgbClr val="46535E"/>
    </a:custClr>
    <a:custClr name="Gray_03">
      <a:srgbClr val="5D6D78"/>
    </a:custClr>
    <a:custClr name="Gray_04">
      <a:srgbClr val="82939A"/>
    </a:custClr>
    <a:custClr name="Gray_05">
      <a:srgbClr val="ACC0C4"/>
    </a:custClr>
    <a:custClr name="Gray_06">
      <a:srgbClr val="CDDBDE"/>
    </a:custClr>
    <a:custClr name="Gray_07">
      <a:srgbClr val="E5EFF0"/>
    </a:custClr>
    <a:custClr name="Gray_08">
      <a:srgbClr val="EEF6F7"/>
    </a:custClr>
    <a:custClr name="Gray_09">
      <a:srgbClr val="F9FCFC"/>
    </a:custClr>
    <a:custClr name="BLANK">
      <a:srgbClr val="FFFFFF"/>
    </a:custClr>
    <a:custClr name="Aqua">
      <a:srgbClr val="73E2D8"/>
    </a:custClr>
    <a:custClr name="Teal">
      <a:srgbClr val="29B0C3"/>
    </a:custClr>
    <a:custClr name="Marine">
      <a:srgbClr val="0084BB"/>
    </a:custClr>
    <a:custClr name="Cobalt">
      <a:srgbClr val="0055A8"/>
    </a:custClr>
    <a:custClr name="Blue">
      <a:srgbClr val="101E7F"/>
    </a:custClr>
    <a:custClr name="Plum">
      <a:srgbClr val="6E027F"/>
    </a:custClr>
    <a:custClr name="Magenta">
      <a:srgbClr val="A70070"/>
    </a:custClr>
    <a:custClr name="Raspberry">
      <a:srgbClr val="D10058"/>
    </a:custClr>
    <a:custClr name="Red">
      <a:srgbClr val="EA2238"/>
    </a:custClr>
    <a:custClr name="Orange">
      <a:srgbClr val="F25D00"/>
    </a:custClr>
    <a:custClr name="Yellow">
      <a:srgbClr val="FFA600"/>
    </a:custClr>
    <a:custClr name="Lime">
      <a:srgbClr val="8ABD45"/>
    </a:custClr>
    <a:custClr name="Green">
      <a:srgbClr val="12A88A"/>
    </a:custClr>
  </a:custClrLst>
  <a:extLst>
    <a:ext uri="{05A4C25C-085E-4340-85A3-A5531E510DB2}">
      <thm15:themeFamily xmlns:thm15="http://schemas.microsoft.com/office/thememl/2012/main" name="Aon Ppt 2021" id="{140F9D96-B069-E842-86E1-C4A975DAF667}" vid="{4981C25D-2C13-AB4D-A047-FB75E559A56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4eb8cbaf-18a0-40ab-9f9f-b872637fc883" xsi:nil="true"/>
    <lcf76f155ced4ddcb4097134ff3c332f xmlns="f4f8d263-0021-498c-8bc4-c6dc5e3bf15f">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214F1C14B6C414FA865B6FDF00DBC80" ma:contentTypeVersion="11" ma:contentTypeDescription="Crée un document." ma:contentTypeScope="" ma:versionID="a5da218c61e568e8a166bf9011250a49">
  <xsd:schema xmlns:xsd="http://www.w3.org/2001/XMLSchema" xmlns:xs="http://www.w3.org/2001/XMLSchema" xmlns:p="http://schemas.microsoft.com/office/2006/metadata/properties" xmlns:ns2="f4f8d263-0021-498c-8bc4-c6dc5e3bf15f" xmlns:ns3="4eb8cbaf-18a0-40ab-9f9f-b872637fc883" targetNamespace="http://schemas.microsoft.com/office/2006/metadata/properties" ma:root="true" ma:fieldsID="17ca957e105a050882cb9055c2ae5921" ns2:_="" ns3:_="">
    <xsd:import namespace="f4f8d263-0021-498c-8bc4-c6dc5e3bf15f"/>
    <xsd:import namespace="4eb8cbaf-18a0-40ab-9f9f-b872637fc88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lcf76f155ced4ddcb4097134ff3c332f" minOccurs="0"/>
                <xsd:element ref="ns3:TaxCatchAll"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4f8d263-0021-498c-8bc4-c6dc5e3bf15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Balises d’images" ma:readOnly="false" ma:fieldId="{5cf76f15-5ced-4ddc-b409-7134ff3c332f}" ma:taxonomyMulti="true" ma:sspId="1fdf30fe-1347-464b-aacb-c31a0be721fc"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eb8cbaf-18a0-40ab-9f9f-b872637fc883"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0ce890c4-a05c-4a45-a15f-db2a978a9c47}" ma:internalName="TaxCatchAll" ma:showField="CatchAllData" ma:web="97cf2012-1c79-4396-bf82-d5438ed2512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363840-C1D5-4BB3-835B-ADDC36BC0151}">
  <ds:schemaRefs>
    <ds:schemaRef ds:uri="http://schemas.microsoft.com/office/2006/metadata/propertie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f4f8d263-0021-498c-8bc4-c6dc5e3bf15f"/>
    <ds:schemaRef ds:uri="http://purl.org/dc/elements/1.1/"/>
    <ds:schemaRef ds:uri="4eb8cbaf-18a0-40ab-9f9f-b872637fc883"/>
    <ds:schemaRef ds:uri="http://www.w3.org/XML/1998/namespace"/>
    <ds:schemaRef ds:uri="http://purl.org/dc/terms/"/>
  </ds:schemaRefs>
</ds:datastoreItem>
</file>

<file path=customXml/itemProps2.xml><?xml version="1.0" encoding="utf-8"?>
<ds:datastoreItem xmlns:ds="http://schemas.openxmlformats.org/officeDocument/2006/customXml" ds:itemID="{B25B563F-6798-431B-A868-01EBA11064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4f8d263-0021-498c-8bc4-c6dc5e3bf15f"/>
    <ds:schemaRef ds:uri="4eb8cbaf-18a0-40ab-9f9f-b872637fc88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B6DC340-B0BC-4F20-8B5A-E7EDC400747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Thème Office</Template>
  <TotalTime>2180</TotalTime>
  <Words>2198</Words>
  <Application>Microsoft Office PowerPoint</Application>
  <PresentationFormat>Personnalisé</PresentationFormat>
  <Paragraphs>380</Paragraphs>
  <Slides>11</Slides>
  <Notes>2</Notes>
  <HiddenSlides>0</HiddenSlides>
  <MMClips>0</MMClips>
  <ScaleCrop>false</ScaleCrop>
  <HeadingPairs>
    <vt:vector size="6" baseType="variant">
      <vt:variant>
        <vt:lpstr>Polices utilisées</vt:lpstr>
      </vt:variant>
      <vt:variant>
        <vt:i4>7</vt:i4>
      </vt:variant>
      <vt:variant>
        <vt:lpstr>Thème</vt:lpstr>
      </vt:variant>
      <vt:variant>
        <vt:i4>3</vt:i4>
      </vt:variant>
      <vt:variant>
        <vt:lpstr>Titres des diapositives</vt:lpstr>
      </vt:variant>
      <vt:variant>
        <vt:i4>11</vt:i4>
      </vt:variant>
    </vt:vector>
  </HeadingPairs>
  <TitlesOfParts>
    <vt:vector size="21" baseType="lpstr">
      <vt:lpstr>Arial</vt:lpstr>
      <vt:lpstr>Calibri</vt:lpstr>
      <vt:lpstr>Helvetica Neue Condensed Bold</vt:lpstr>
      <vt:lpstr>Helvetica Now Display</vt:lpstr>
      <vt:lpstr>Helvetica Now Text</vt:lpstr>
      <vt:lpstr>Helvetica Now Text Light</vt:lpstr>
      <vt:lpstr>System Font Regular</vt:lpstr>
      <vt:lpstr>Thème Office</vt:lpstr>
      <vt:lpstr>5_Thème Office</vt:lpstr>
      <vt:lpstr>6_Thème Office</vt:lpstr>
      <vt:lpstr>Présentation PowerPoint</vt:lpstr>
      <vt:lpstr>Présentation du risque automobile</vt:lpstr>
      <vt:lpstr>Présentation PowerPoint</vt:lpstr>
      <vt:lpstr>Notre proposition de couverture Flotte Automobile</vt:lpstr>
      <vt:lpstr>Notre proposition de couverture Flotte Automobile</vt:lpstr>
      <vt:lpstr>Notre proposition de couverture Flotte Automobile</vt:lpstr>
      <vt:lpstr>Notre proposition de couverture Flotte Automobile</vt:lpstr>
      <vt:lpstr>Proposition budgétaire négociée</vt:lpstr>
      <vt:lpstr>Informations générales sur le devis</vt:lpstr>
      <vt:lpstr>Vos données personnelles</vt:lpstr>
      <vt:lpstr>Présentation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subject/>
  <dc:creator>Sylvie Khlaut</dc:creator>
  <cp:keywords/>
  <dc:description/>
  <cp:lastModifiedBy>François BOUSSENGUI</cp:lastModifiedBy>
  <cp:revision>64</cp:revision>
  <dcterms:created xsi:type="dcterms:W3CDTF">2023-05-10T09:33:52Z</dcterms:created>
  <dcterms:modified xsi:type="dcterms:W3CDTF">2025-03-24T09:57:08Z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0x0101002214F1C14B6C414FA865B6FDF00DBC80</vt:lpwstr>
  </property>
</Properties>
</file>